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7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60" r:id="rId1"/>
    <p:sldMasterId id="2147483684" r:id="rId2"/>
  </p:sldMasterIdLst>
  <p:notesMasterIdLst>
    <p:notesMasterId r:id="rId72"/>
  </p:notesMasterIdLst>
  <p:handoutMasterIdLst>
    <p:handoutMasterId r:id="rId73"/>
  </p:handoutMasterIdLst>
  <p:sldIdLst>
    <p:sldId id="284" r:id="rId3"/>
    <p:sldId id="285" r:id="rId4"/>
    <p:sldId id="526" r:id="rId5"/>
    <p:sldId id="527" r:id="rId6"/>
    <p:sldId id="528" r:id="rId7"/>
    <p:sldId id="286" r:id="rId8"/>
    <p:sldId id="287" r:id="rId9"/>
    <p:sldId id="529" r:id="rId10"/>
    <p:sldId id="530" r:id="rId11"/>
    <p:sldId id="531" r:id="rId12"/>
    <p:sldId id="542" r:id="rId13"/>
    <p:sldId id="256" r:id="rId14"/>
    <p:sldId id="257" r:id="rId15"/>
    <p:sldId id="258" r:id="rId16"/>
    <p:sldId id="259" r:id="rId17"/>
    <p:sldId id="261" r:id="rId18"/>
    <p:sldId id="260" r:id="rId19"/>
    <p:sldId id="262" r:id="rId20"/>
    <p:sldId id="264" r:id="rId21"/>
    <p:sldId id="265" r:id="rId22"/>
    <p:sldId id="268" r:id="rId23"/>
    <p:sldId id="279" r:id="rId24"/>
    <p:sldId id="271" r:id="rId25"/>
    <p:sldId id="276" r:id="rId26"/>
    <p:sldId id="277" r:id="rId27"/>
    <p:sldId id="278" r:id="rId28"/>
    <p:sldId id="275" r:id="rId29"/>
    <p:sldId id="273" r:id="rId30"/>
    <p:sldId id="274" r:id="rId31"/>
    <p:sldId id="269" r:id="rId32"/>
    <p:sldId id="281" r:id="rId33"/>
    <p:sldId id="282" r:id="rId34"/>
    <p:sldId id="280" r:id="rId35"/>
    <p:sldId id="390" r:id="rId36"/>
    <p:sldId id="455" r:id="rId37"/>
    <p:sldId id="541" r:id="rId38"/>
    <p:sldId id="270" r:id="rId39"/>
    <p:sldId id="283" r:id="rId40"/>
    <p:sldId id="540" r:id="rId41"/>
    <p:sldId id="534" r:id="rId42"/>
    <p:sldId id="535" r:id="rId43"/>
    <p:sldId id="295" r:id="rId44"/>
    <p:sldId id="536" r:id="rId45"/>
    <p:sldId id="300" r:id="rId46"/>
    <p:sldId id="537" r:id="rId47"/>
    <p:sldId id="302" r:id="rId48"/>
    <p:sldId id="301" r:id="rId49"/>
    <p:sldId id="538" r:id="rId50"/>
    <p:sldId id="303" r:id="rId51"/>
    <p:sldId id="304" r:id="rId52"/>
    <p:sldId id="305" r:id="rId53"/>
    <p:sldId id="539" r:id="rId54"/>
    <p:sldId id="306" r:id="rId55"/>
    <p:sldId id="288" r:id="rId56"/>
    <p:sldId id="289" r:id="rId57"/>
    <p:sldId id="290" r:id="rId58"/>
    <p:sldId id="543" r:id="rId59"/>
    <p:sldId id="296" r:id="rId60"/>
    <p:sldId id="307" r:id="rId61"/>
    <p:sldId id="308" r:id="rId62"/>
    <p:sldId id="297" r:id="rId63"/>
    <p:sldId id="310" r:id="rId64"/>
    <p:sldId id="311" r:id="rId65"/>
    <p:sldId id="312" r:id="rId66"/>
    <p:sldId id="313" r:id="rId67"/>
    <p:sldId id="309" r:id="rId68"/>
    <p:sldId id="314" r:id="rId69"/>
    <p:sldId id="298" r:id="rId70"/>
    <p:sldId id="315" r:id="rId71"/>
  </p:sldIdLst>
  <p:sldSz cx="9144000" cy="6858000" type="screen4x3"/>
  <p:notesSz cx="6858000" cy="12192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6EB"/>
    <a:srgbClr val="FFFFFF"/>
    <a:srgbClr val="FFF8EF"/>
    <a:srgbClr val="FFBB6E"/>
    <a:srgbClr val="D8E1E6"/>
    <a:srgbClr val="0074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ittlere Formatvorlage 1 - Akz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E25E649-3F16-4E02-A733-19D2CDBF48F0}" styleName="Mittlere Formatvorlage 3 - Akz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138" autoAdjust="0"/>
    <p:restoredTop sz="94851"/>
  </p:normalViewPr>
  <p:slideViewPr>
    <p:cSldViewPr>
      <p:cViewPr varScale="1">
        <p:scale>
          <a:sx n="78" d="100"/>
          <a:sy n="78" d="100"/>
        </p:scale>
        <p:origin x="946" y="62"/>
      </p:cViewPr>
      <p:guideLst>
        <p:guide orient="horz" pos="2160"/>
        <p:guide pos="216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76" Type="http://schemas.openxmlformats.org/officeDocument/2006/relationships/theme" Target="theme/theme1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slide" Target="slides/slide59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gif"/><Relationship Id="rId1" Type="http://schemas.openxmlformats.org/officeDocument/2006/relationships/image" Target="../media/image19.jpeg"/><Relationship Id="rId5" Type="http://schemas.openxmlformats.org/officeDocument/2006/relationships/image" Target="../media/image23.jpeg"/><Relationship Id="rId4" Type="http://schemas.openxmlformats.org/officeDocument/2006/relationships/image" Target="../media/image22.pn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png"/><Relationship Id="rId1" Type="http://schemas.openxmlformats.org/officeDocument/2006/relationships/image" Target="../media/image24.png"/><Relationship Id="rId6" Type="http://schemas.openxmlformats.org/officeDocument/2006/relationships/image" Target="../media/image23.jpeg"/><Relationship Id="rId5" Type="http://schemas.openxmlformats.org/officeDocument/2006/relationships/image" Target="../media/image28.jpeg"/><Relationship Id="rId4" Type="http://schemas.openxmlformats.org/officeDocument/2006/relationships/image" Target="../media/image27.pn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image" Target="../media/image29.png"/><Relationship Id="rId5" Type="http://schemas.openxmlformats.org/officeDocument/2006/relationships/image" Target="../media/image23.jpeg"/><Relationship Id="rId4" Type="http://schemas.openxmlformats.org/officeDocument/2006/relationships/image" Target="../media/image32.jpe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image" Target="../media/image33.png"/><Relationship Id="rId6" Type="http://schemas.openxmlformats.org/officeDocument/2006/relationships/image" Target="../media/image38.jpeg"/><Relationship Id="rId5" Type="http://schemas.openxmlformats.org/officeDocument/2006/relationships/image" Target="../media/image37.jpeg"/><Relationship Id="rId4" Type="http://schemas.openxmlformats.org/officeDocument/2006/relationships/image" Target="../media/image36.jpe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gif"/><Relationship Id="rId1" Type="http://schemas.openxmlformats.org/officeDocument/2006/relationships/image" Target="../media/image19.jpeg"/><Relationship Id="rId5" Type="http://schemas.openxmlformats.org/officeDocument/2006/relationships/image" Target="../media/image23.jpeg"/><Relationship Id="rId4" Type="http://schemas.openxmlformats.org/officeDocument/2006/relationships/image" Target="../media/image22.pn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png"/><Relationship Id="rId1" Type="http://schemas.openxmlformats.org/officeDocument/2006/relationships/image" Target="../media/image24.png"/><Relationship Id="rId6" Type="http://schemas.openxmlformats.org/officeDocument/2006/relationships/image" Target="../media/image23.jpeg"/><Relationship Id="rId5" Type="http://schemas.openxmlformats.org/officeDocument/2006/relationships/image" Target="../media/image28.jpeg"/><Relationship Id="rId4" Type="http://schemas.openxmlformats.org/officeDocument/2006/relationships/image" Target="../media/image27.pn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image" Target="../media/image29.png"/><Relationship Id="rId5" Type="http://schemas.openxmlformats.org/officeDocument/2006/relationships/image" Target="../media/image23.jpeg"/><Relationship Id="rId4" Type="http://schemas.openxmlformats.org/officeDocument/2006/relationships/image" Target="../media/image32.jpe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image" Target="../media/image33.png"/><Relationship Id="rId6" Type="http://schemas.openxmlformats.org/officeDocument/2006/relationships/image" Target="../media/image38.jpeg"/><Relationship Id="rId5" Type="http://schemas.openxmlformats.org/officeDocument/2006/relationships/image" Target="../media/image37.jpeg"/><Relationship Id="rId4" Type="http://schemas.openxmlformats.org/officeDocument/2006/relationships/image" Target="../media/image36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1CF5345-C684-4981-BD42-138B67E5F38D}" type="doc">
      <dgm:prSet loTypeId="urn:microsoft.com/office/officeart/2005/8/layout/pyramid1" loCatId="pyramid" qsTypeId="urn:microsoft.com/office/officeart/2005/8/quickstyle/simple1" qsCatId="simple" csTypeId="urn:microsoft.com/office/officeart/2005/8/colors/accent1_2" csCatId="accent1" phldr="1"/>
      <dgm:spPr/>
    </dgm:pt>
    <dgm:pt modelId="{B28EED89-29EE-4118-B9E8-2A88487C3F88}">
      <dgm:prSet phldrT="[Text]"/>
      <dgm:spPr>
        <a:solidFill>
          <a:srgbClr val="92D050"/>
        </a:solidFill>
      </dgm:spPr>
      <dgm:t>
        <a:bodyPr/>
        <a:lstStyle/>
        <a:p>
          <a:r>
            <a:rPr lang="de-DE" dirty="0">
              <a:solidFill>
                <a:srgbClr val="002060"/>
              </a:solidFill>
            </a:rPr>
            <a:t>Structured</a:t>
          </a:r>
        </a:p>
      </dgm:t>
    </dgm:pt>
    <dgm:pt modelId="{BEBDF701-0876-4318-B2FD-FC17DF4256D5}" type="parTrans" cxnId="{3736017C-49D5-4CBF-A2C0-40B4B6DDAECB}">
      <dgm:prSet/>
      <dgm:spPr/>
      <dgm:t>
        <a:bodyPr/>
        <a:lstStyle/>
        <a:p>
          <a:endParaRPr lang="de-DE">
            <a:solidFill>
              <a:srgbClr val="002060"/>
            </a:solidFill>
          </a:endParaRPr>
        </a:p>
      </dgm:t>
    </dgm:pt>
    <dgm:pt modelId="{01FCF16A-8DE7-40C4-882E-18F829D170FC}" type="sibTrans" cxnId="{3736017C-49D5-4CBF-A2C0-40B4B6DDAECB}">
      <dgm:prSet/>
      <dgm:spPr/>
      <dgm:t>
        <a:bodyPr/>
        <a:lstStyle/>
        <a:p>
          <a:endParaRPr lang="de-DE">
            <a:solidFill>
              <a:srgbClr val="002060"/>
            </a:solidFill>
          </a:endParaRPr>
        </a:p>
      </dgm:t>
    </dgm:pt>
    <dgm:pt modelId="{1DBE3EF6-EAF3-4C0A-A7D1-EBC1711918F6}">
      <dgm:prSet phldrT="[Text]"/>
      <dgm:spPr>
        <a:solidFill>
          <a:srgbClr val="FFFF00"/>
        </a:solidFill>
      </dgm:spPr>
      <dgm:t>
        <a:bodyPr/>
        <a:lstStyle/>
        <a:p>
          <a:r>
            <a:rPr lang="de-DE" dirty="0">
              <a:solidFill>
                <a:srgbClr val="002060"/>
              </a:solidFill>
            </a:rPr>
            <a:t>Semi-Structured</a:t>
          </a:r>
        </a:p>
      </dgm:t>
    </dgm:pt>
    <dgm:pt modelId="{5E4D58E4-C69B-49AD-A12A-37E90703B33C}" type="parTrans" cxnId="{9D2747EA-71DD-43F7-833B-0AFC53FB1131}">
      <dgm:prSet/>
      <dgm:spPr/>
      <dgm:t>
        <a:bodyPr/>
        <a:lstStyle/>
        <a:p>
          <a:endParaRPr lang="de-DE">
            <a:solidFill>
              <a:srgbClr val="002060"/>
            </a:solidFill>
          </a:endParaRPr>
        </a:p>
      </dgm:t>
    </dgm:pt>
    <dgm:pt modelId="{6CBDD22A-4673-4FCE-A1DA-CBC55552266B}" type="sibTrans" cxnId="{9D2747EA-71DD-43F7-833B-0AFC53FB1131}">
      <dgm:prSet/>
      <dgm:spPr/>
      <dgm:t>
        <a:bodyPr/>
        <a:lstStyle/>
        <a:p>
          <a:endParaRPr lang="de-DE">
            <a:solidFill>
              <a:srgbClr val="002060"/>
            </a:solidFill>
          </a:endParaRPr>
        </a:p>
      </dgm:t>
    </dgm:pt>
    <dgm:pt modelId="{E87A9C2D-1A8C-4A3D-8245-3D91CD1C0715}">
      <dgm:prSet phldrT="[Text]"/>
      <dgm:spPr>
        <a:solidFill>
          <a:srgbClr val="FFC000"/>
        </a:solidFill>
      </dgm:spPr>
      <dgm:t>
        <a:bodyPr/>
        <a:lstStyle/>
        <a:p>
          <a:r>
            <a:rPr lang="de-DE" dirty="0">
              <a:solidFill>
                <a:srgbClr val="002060"/>
              </a:solidFill>
            </a:rPr>
            <a:t>Quasi-Structured</a:t>
          </a:r>
        </a:p>
      </dgm:t>
    </dgm:pt>
    <dgm:pt modelId="{2C0A5442-A317-4E4E-A10C-DD152819EF47}" type="parTrans" cxnId="{BB6C4329-5386-412F-9EED-75E253F1C9EB}">
      <dgm:prSet/>
      <dgm:spPr/>
      <dgm:t>
        <a:bodyPr/>
        <a:lstStyle/>
        <a:p>
          <a:endParaRPr lang="de-DE">
            <a:solidFill>
              <a:srgbClr val="002060"/>
            </a:solidFill>
          </a:endParaRPr>
        </a:p>
      </dgm:t>
    </dgm:pt>
    <dgm:pt modelId="{39589FF1-124A-422F-96AC-564CC8584945}" type="sibTrans" cxnId="{BB6C4329-5386-412F-9EED-75E253F1C9EB}">
      <dgm:prSet/>
      <dgm:spPr/>
      <dgm:t>
        <a:bodyPr/>
        <a:lstStyle/>
        <a:p>
          <a:endParaRPr lang="de-DE">
            <a:solidFill>
              <a:srgbClr val="002060"/>
            </a:solidFill>
          </a:endParaRPr>
        </a:p>
      </dgm:t>
    </dgm:pt>
    <dgm:pt modelId="{B3271BC9-EFCF-4480-B161-485D69495DC4}">
      <dgm:prSet phldrT="[Text]"/>
      <dgm:spPr>
        <a:solidFill>
          <a:srgbClr val="C00000"/>
        </a:solidFill>
      </dgm:spPr>
      <dgm:t>
        <a:bodyPr/>
        <a:lstStyle/>
        <a:p>
          <a:r>
            <a:rPr lang="de-DE" dirty="0" err="1">
              <a:solidFill>
                <a:schemeClr val="bg1"/>
              </a:solidFill>
            </a:rPr>
            <a:t>Unstructured</a:t>
          </a:r>
          <a:endParaRPr lang="de-DE" dirty="0">
            <a:solidFill>
              <a:schemeClr val="bg1"/>
            </a:solidFill>
          </a:endParaRPr>
        </a:p>
      </dgm:t>
    </dgm:pt>
    <dgm:pt modelId="{444E9FEE-1CE0-4441-8195-5328AEAB0366}" type="parTrans" cxnId="{DACE2B6F-A9B9-4F8E-868F-903C7AF7FDE4}">
      <dgm:prSet/>
      <dgm:spPr/>
      <dgm:t>
        <a:bodyPr/>
        <a:lstStyle/>
        <a:p>
          <a:endParaRPr lang="de-DE">
            <a:solidFill>
              <a:srgbClr val="002060"/>
            </a:solidFill>
          </a:endParaRPr>
        </a:p>
      </dgm:t>
    </dgm:pt>
    <dgm:pt modelId="{F8EB1C58-E666-4E94-B2E4-38798FC35E03}" type="sibTrans" cxnId="{DACE2B6F-A9B9-4F8E-868F-903C7AF7FDE4}">
      <dgm:prSet/>
      <dgm:spPr/>
      <dgm:t>
        <a:bodyPr/>
        <a:lstStyle/>
        <a:p>
          <a:endParaRPr lang="de-DE">
            <a:solidFill>
              <a:srgbClr val="002060"/>
            </a:solidFill>
          </a:endParaRPr>
        </a:p>
      </dgm:t>
    </dgm:pt>
    <dgm:pt modelId="{534D6FEB-51D8-433C-811E-3A96B2071512}" type="pres">
      <dgm:prSet presAssocID="{11CF5345-C684-4981-BD42-138B67E5F38D}" presName="Name0" presStyleCnt="0">
        <dgm:presLayoutVars>
          <dgm:dir/>
          <dgm:animLvl val="lvl"/>
          <dgm:resizeHandles val="exact"/>
        </dgm:presLayoutVars>
      </dgm:prSet>
      <dgm:spPr/>
    </dgm:pt>
    <dgm:pt modelId="{EC89AEE8-46DF-4AB6-BC9B-85951612882C}" type="pres">
      <dgm:prSet presAssocID="{B28EED89-29EE-4118-B9E8-2A88487C3F88}" presName="Name8" presStyleCnt="0"/>
      <dgm:spPr/>
    </dgm:pt>
    <dgm:pt modelId="{6594F2BB-A3ED-4906-B43C-610829CFF3BA}" type="pres">
      <dgm:prSet presAssocID="{B28EED89-29EE-4118-B9E8-2A88487C3F88}" presName="level" presStyleLbl="node1" presStyleIdx="0" presStyleCnt="4">
        <dgm:presLayoutVars>
          <dgm:chMax val="1"/>
          <dgm:bulletEnabled val="1"/>
        </dgm:presLayoutVars>
      </dgm:prSet>
      <dgm:spPr/>
    </dgm:pt>
    <dgm:pt modelId="{A7BAAA4A-69CB-4BF6-AC5D-3966829BDDD7}" type="pres">
      <dgm:prSet presAssocID="{B28EED89-29EE-4118-B9E8-2A88487C3F88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36DF4D8B-4C4C-4977-AD1B-B4CC92D61DAB}" type="pres">
      <dgm:prSet presAssocID="{1DBE3EF6-EAF3-4C0A-A7D1-EBC1711918F6}" presName="Name8" presStyleCnt="0"/>
      <dgm:spPr/>
    </dgm:pt>
    <dgm:pt modelId="{5BAC60F0-A2CA-4DB3-A506-97093AE1CCB3}" type="pres">
      <dgm:prSet presAssocID="{1DBE3EF6-EAF3-4C0A-A7D1-EBC1711918F6}" presName="level" presStyleLbl="node1" presStyleIdx="1" presStyleCnt="4">
        <dgm:presLayoutVars>
          <dgm:chMax val="1"/>
          <dgm:bulletEnabled val="1"/>
        </dgm:presLayoutVars>
      </dgm:prSet>
      <dgm:spPr/>
    </dgm:pt>
    <dgm:pt modelId="{63EEA9CE-085D-45D9-8226-E6A6DF448537}" type="pres">
      <dgm:prSet presAssocID="{1DBE3EF6-EAF3-4C0A-A7D1-EBC1711918F6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F8CAF44D-3DF4-4EBF-94AD-A94ACCA33236}" type="pres">
      <dgm:prSet presAssocID="{E87A9C2D-1A8C-4A3D-8245-3D91CD1C0715}" presName="Name8" presStyleCnt="0"/>
      <dgm:spPr/>
    </dgm:pt>
    <dgm:pt modelId="{380FE0DC-1444-4BBF-A597-A79352931921}" type="pres">
      <dgm:prSet presAssocID="{E87A9C2D-1A8C-4A3D-8245-3D91CD1C0715}" presName="level" presStyleLbl="node1" presStyleIdx="2" presStyleCnt="4">
        <dgm:presLayoutVars>
          <dgm:chMax val="1"/>
          <dgm:bulletEnabled val="1"/>
        </dgm:presLayoutVars>
      </dgm:prSet>
      <dgm:spPr/>
    </dgm:pt>
    <dgm:pt modelId="{B453EE62-B147-4ECD-88DE-0D5127309152}" type="pres">
      <dgm:prSet presAssocID="{E87A9C2D-1A8C-4A3D-8245-3D91CD1C0715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70895148-19A1-45C1-BCB5-6B8E56DBA9E3}" type="pres">
      <dgm:prSet presAssocID="{B3271BC9-EFCF-4480-B161-485D69495DC4}" presName="Name8" presStyleCnt="0"/>
      <dgm:spPr/>
    </dgm:pt>
    <dgm:pt modelId="{F2BB3BEB-B963-4EEE-95C6-24CC4DD7F8F3}" type="pres">
      <dgm:prSet presAssocID="{B3271BC9-EFCF-4480-B161-485D69495DC4}" presName="level" presStyleLbl="node1" presStyleIdx="3" presStyleCnt="4">
        <dgm:presLayoutVars>
          <dgm:chMax val="1"/>
          <dgm:bulletEnabled val="1"/>
        </dgm:presLayoutVars>
      </dgm:prSet>
      <dgm:spPr/>
    </dgm:pt>
    <dgm:pt modelId="{F8CE8946-2417-48B7-BE8C-7E33C48B9BA4}" type="pres">
      <dgm:prSet presAssocID="{B3271BC9-EFCF-4480-B161-485D69495DC4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25EDE824-5BD6-4A51-9231-7221EEEDCEA7}" type="presOf" srcId="{B3271BC9-EFCF-4480-B161-485D69495DC4}" destId="{F8CE8946-2417-48B7-BE8C-7E33C48B9BA4}" srcOrd="1" destOrd="0" presId="urn:microsoft.com/office/officeart/2005/8/layout/pyramid1"/>
    <dgm:cxn modelId="{BB6C4329-5386-412F-9EED-75E253F1C9EB}" srcId="{11CF5345-C684-4981-BD42-138B67E5F38D}" destId="{E87A9C2D-1A8C-4A3D-8245-3D91CD1C0715}" srcOrd="2" destOrd="0" parTransId="{2C0A5442-A317-4E4E-A10C-DD152819EF47}" sibTransId="{39589FF1-124A-422F-96AC-564CC8584945}"/>
    <dgm:cxn modelId="{A4164B41-C544-4F3F-BB2C-9F07E699394C}" type="presOf" srcId="{1DBE3EF6-EAF3-4C0A-A7D1-EBC1711918F6}" destId="{63EEA9CE-085D-45D9-8226-E6A6DF448537}" srcOrd="1" destOrd="0" presId="urn:microsoft.com/office/officeart/2005/8/layout/pyramid1"/>
    <dgm:cxn modelId="{02335A4D-5197-41E8-8896-5DA29BDB75E1}" type="presOf" srcId="{11CF5345-C684-4981-BD42-138B67E5F38D}" destId="{534D6FEB-51D8-433C-811E-3A96B2071512}" srcOrd="0" destOrd="0" presId="urn:microsoft.com/office/officeart/2005/8/layout/pyramid1"/>
    <dgm:cxn modelId="{DACE2B6F-A9B9-4F8E-868F-903C7AF7FDE4}" srcId="{11CF5345-C684-4981-BD42-138B67E5F38D}" destId="{B3271BC9-EFCF-4480-B161-485D69495DC4}" srcOrd="3" destOrd="0" parTransId="{444E9FEE-1CE0-4441-8195-5328AEAB0366}" sibTransId="{F8EB1C58-E666-4E94-B2E4-38798FC35E03}"/>
    <dgm:cxn modelId="{D97F0475-CB8A-444B-B161-9F5335D732B4}" type="presOf" srcId="{1DBE3EF6-EAF3-4C0A-A7D1-EBC1711918F6}" destId="{5BAC60F0-A2CA-4DB3-A506-97093AE1CCB3}" srcOrd="0" destOrd="0" presId="urn:microsoft.com/office/officeart/2005/8/layout/pyramid1"/>
    <dgm:cxn modelId="{3736017C-49D5-4CBF-A2C0-40B4B6DDAECB}" srcId="{11CF5345-C684-4981-BD42-138B67E5F38D}" destId="{B28EED89-29EE-4118-B9E8-2A88487C3F88}" srcOrd="0" destOrd="0" parTransId="{BEBDF701-0876-4318-B2FD-FC17DF4256D5}" sibTransId="{01FCF16A-8DE7-40C4-882E-18F829D170FC}"/>
    <dgm:cxn modelId="{F54E4796-A21D-4109-A12F-60F777DF5923}" type="presOf" srcId="{E87A9C2D-1A8C-4A3D-8245-3D91CD1C0715}" destId="{380FE0DC-1444-4BBF-A597-A79352931921}" srcOrd="0" destOrd="0" presId="urn:microsoft.com/office/officeart/2005/8/layout/pyramid1"/>
    <dgm:cxn modelId="{1FD6A1A5-B498-454F-AC94-F6413E8DC3F7}" type="presOf" srcId="{E87A9C2D-1A8C-4A3D-8245-3D91CD1C0715}" destId="{B453EE62-B147-4ECD-88DE-0D5127309152}" srcOrd="1" destOrd="0" presId="urn:microsoft.com/office/officeart/2005/8/layout/pyramid1"/>
    <dgm:cxn modelId="{0A4EF3C8-C304-48B6-8495-7CCA0476E1CD}" type="presOf" srcId="{B28EED89-29EE-4118-B9E8-2A88487C3F88}" destId="{6594F2BB-A3ED-4906-B43C-610829CFF3BA}" srcOrd="0" destOrd="0" presId="urn:microsoft.com/office/officeart/2005/8/layout/pyramid1"/>
    <dgm:cxn modelId="{29BB07D1-7333-4912-ADCB-8F840E7B1B22}" type="presOf" srcId="{B3271BC9-EFCF-4480-B161-485D69495DC4}" destId="{F2BB3BEB-B963-4EEE-95C6-24CC4DD7F8F3}" srcOrd="0" destOrd="0" presId="urn:microsoft.com/office/officeart/2005/8/layout/pyramid1"/>
    <dgm:cxn modelId="{9D2747EA-71DD-43F7-833B-0AFC53FB1131}" srcId="{11CF5345-C684-4981-BD42-138B67E5F38D}" destId="{1DBE3EF6-EAF3-4C0A-A7D1-EBC1711918F6}" srcOrd="1" destOrd="0" parTransId="{5E4D58E4-C69B-49AD-A12A-37E90703B33C}" sibTransId="{6CBDD22A-4673-4FCE-A1DA-CBC55552266B}"/>
    <dgm:cxn modelId="{D4903CFA-8B60-4813-8871-BE9B9664A3C7}" type="presOf" srcId="{B28EED89-29EE-4118-B9E8-2A88487C3F88}" destId="{A7BAAA4A-69CB-4BF6-AC5D-3966829BDDD7}" srcOrd="1" destOrd="0" presId="urn:microsoft.com/office/officeart/2005/8/layout/pyramid1"/>
    <dgm:cxn modelId="{1C048DD2-6FBF-4839-A189-801C922F4DE4}" type="presParOf" srcId="{534D6FEB-51D8-433C-811E-3A96B2071512}" destId="{EC89AEE8-46DF-4AB6-BC9B-85951612882C}" srcOrd="0" destOrd="0" presId="urn:microsoft.com/office/officeart/2005/8/layout/pyramid1"/>
    <dgm:cxn modelId="{AED1828A-1E28-43BC-93E8-389F0CEE63CF}" type="presParOf" srcId="{EC89AEE8-46DF-4AB6-BC9B-85951612882C}" destId="{6594F2BB-A3ED-4906-B43C-610829CFF3BA}" srcOrd="0" destOrd="0" presId="urn:microsoft.com/office/officeart/2005/8/layout/pyramid1"/>
    <dgm:cxn modelId="{B5C04DD9-A637-4695-A07F-E0948F811FC9}" type="presParOf" srcId="{EC89AEE8-46DF-4AB6-BC9B-85951612882C}" destId="{A7BAAA4A-69CB-4BF6-AC5D-3966829BDDD7}" srcOrd="1" destOrd="0" presId="urn:microsoft.com/office/officeart/2005/8/layout/pyramid1"/>
    <dgm:cxn modelId="{F6A82FFA-60E0-40BB-8C6D-DD8453BED729}" type="presParOf" srcId="{534D6FEB-51D8-433C-811E-3A96B2071512}" destId="{36DF4D8B-4C4C-4977-AD1B-B4CC92D61DAB}" srcOrd="1" destOrd="0" presId="urn:microsoft.com/office/officeart/2005/8/layout/pyramid1"/>
    <dgm:cxn modelId="{CF8DFB68-401A-4659-830D-24E0D651CCD8}" type="presParOf" srcId="{36DF4D8B-4C4C-4977-AD1B-B4CC92D61DAB}" destId="{5BAC60F0-A2CA-4DB3-A506-97093AE1CCB3}" srcOrd="0" destOrd="0" presId="urn:microsoft.com/office/officeart/2005/8/layout/pyramid1"/>
    <dgm:cxn modelId="{878CE36A-E615-44DB-AAF5-BE00D9CD52A2}" type="presParOf" srcId="{36DF4D8B-4C4C-4977-AD1B-B4CC92D61DAB}" destId="{63EEA9CE-085D-45D9-8226-E6A6DF448537}" srcOrd="1" destOrd="0" presId="urn:microsoft.com/office/officeart/2005/8/layout/pyramid1"/>
    <dgm:cxn modelId="{096BA656-EBEA-4361-B96A-FCB9A6413B3C}" type="presParOf" srcId="{534D6FEB-51D8-433C-811E-3A96B2071512}" destId="{F8CAF44D-3DF4-4EBF-94AD-A94ACCA33236}" srcOrd="2" destOrd="0" presId="urn:microsoft.com/office/officeart/2005/8/layout/pyramid1"/>
    <dgm:cxn modelId="{2B0B0806-5AE6-450F-B44E-910A9F25D223}" type="presParOf" srcId="{F8CAF44D-3DF4-4EBF-94AD-A94ACCA33236}" destId="{380FE0DC-1444-4BBF-A597-A79352931921}" srcOrd="0" destOrd="0" presId="urn:microsoft.com/office/officeart/2005/8/layout/pyramid1"/>
    <dgm:cxn modelId="{8D031C01-E1A7-4BC6-96DB-0386332435BB}" type="presParOf" srcId="{F8CAF44D-3DF4-4EBF-94AD-A94ACCA33236}" destId="{B453EE62-B147-4ECD-88DE-0D5127309152}" srcOrd="1" destOrd="0" presId="urn:microsoft.com/office/officeart/2005/8/layout/pyramid1"/>
    <dgm:cxn modelId="{1C2D1CBB-365E-4A88-A56B-188C3AE15877}" type="presParOf" srcId="{534D6FEB-51D8-433C-811E-3A96B2071512}" destId="{70895148-19A1-45C1-BCB5-6B8E56DBA9E3}" srcOrd="3" destOrd="0" presId="urn:microsoft.com/office/officeart/2005/8/layout/pyramid1"/>
    <dgm:cxn modelId="{A3E9C3F3-56A4-40D0-BA18-8EE905647B64}" type="presParOf" srcId="{70895148-19A1-45C1-BCB5-6B8E56DBA9E3}" destId="{F2BB3BEB-B963-4EEE-95C6-24CC4DD7F8F3}" srcOrd="0" destOrd="0" presId="urn:microsoft.com/office/officeart/2005/8/layout/pyramid1"/>
    <dgm:cxn modelId="{293276FB-34CC-4EB8-9262-45C0E4A6CAEA}" type="presParOf" srcId="{70895148-19A1-45C1-BCB5-6B8E56DBA9E3}" destId="{F8CE8946-2417-48B7-BE8C-7E33C48B9BA4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A240FFA-7342-4C88-A77B-621C08E4C8C1}" type="doc">
      <dgm:prSet loTypeId="urn:microsoft.com/office/officeart/2005/8/layout/pList1#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C1941367-DE8A-4C83-8B6E-F3ADC72EAA1A}">
      <dgm:prSet phldrT="[Text]"/>
      <dgm:spPr/>
      <dgm:t>
        <a:bodyPr/>
        <a:lstStyle/>
        <a:p>
          <a:r>
            <a:rPr lang="de-DE" dirty="0" err="1">
              <a:solidFill>
                <a:srgbClr val="002060"/>
              </a:solidFill>
            </a:rPr>
            <a:t>Computational</a:t>
          </a:r>
          <a:r>
            <a:rPr lang="de-DE" dirty="0">
              <a:solidFill>
                <a:srgbClr val="002060"/>
              </a:solidFill>
            </a:rPr>
            <a:t> </a:t>
          </a:r>
          <a:r>
            <a:rPr lang="de-DE" dirty="0" err="1">
              <a:solidFill>
                <a:srgbClr val="002060"/>
              </a:solidFill>
            </a:rPr>
            <a:t>Geometry</a:t>
          </a:r>
          <a:endParaRPr lang="de-DE" dirty="0">
            <a:solidFill>
              <a:srgbClr val="002060"/>
            </a:solidFill>
          </a:endParaRPr>
        </a:p>
      </dgm:t>
    </dgm:pt>
    <dgm:pt modelId="{459A8EAE-DC02-4B7E-B9AF-0E11265135D5}" type="parTrans" cxnId="{CED61C8D-A0E5-4C06-9293-8DFEF1F7053E}">
      <dgm:prSet/>
      <dgm:spPr/>
      <dgm:t>
        <a:bodyPr/>
        <a:lstStyle/>
        <a:p>
          <a:endParaRPr lang="de-DE">
            <a:solidFill>
              <a:srgbClr val="002060"/>
            </a:solidFill>
          </a:endParaRPr>
        </a:p>
      </dgm:t>
    </dgm:pt>
    <dgm:pt modelId="{C2D3D6A3-F454-4F7A-9BF7-00A964BD45CB}" type="sibTrans" cxnId="{CED61C8D-A0E5-4C06-9293-8DFEF1F7053E}">
      <dgm:prSet/>
      <dgm:spPr/>
      <dgm:t>
        <a:bodyPr/>
        <a:lstStyle/>
        <a:p>
          <a:endParaRPr lang="de-DE">
            <a:solidFill>
              <a:srgbClr val="002060"/>
            </a:solidFill>
          </a:endParaRPr>
        </a:p>
      </dgm:t>
    </dgm:pt>
    <dgm:pt modelId="{D1CD2622-C9D5-49FA-A554-C21C055540B0}">
      <dgm:prSet phldrT="[Text]"/>
      <dgm:spPr/>
      <dgm:t>
        <a:bodyPr/>
        <a:lstStyle/>
        <a:p>
          <a:r>
            <a:rPr lang="de-DE" dirty="0" err="1">
              <a:solidFill>
                <a:srgbClr val="002060"/>
              </a:solidFill>
            </a:rPr>
            <a:t>Optimization</a:t>
          </a:r>
          <a:endParaRPr lang="de-DE" dirty="0">
            <a:solidFill>
              <a:srgbClr val="002060"/>
            </a:solidFill>
          </a:endParaRPr>
        </a:p>
      </dgm:t>
    </dgm:pt>
    <dgm:pt modelId="{F35F295E-0B4B-45DC-88A5-624FD0A93CD3}" type="parTrans" cxnId="{5060E04A-FC45-4BAC-8D46-552D5F89D313}">
      <dgm:prSet/>
      <dgm:spPr/>
      <dgm:t>
        <a:bodyPr/>
        <a:lstStyle/>
        <a:p>
          <a:endParaRPr lang="de-DE">
            <a:solidFill>
              <a:srgbClr val="002060"/>
            </a:solidFill>
          </a:endParaRPr>
        </a:p>
      </dgm:t>
    </dgm:pt>
    <dgm:pt modelId="{E4208D1E-2226-4EE3-BA7F-1BE407A67C45}" type="sibTrans" cxnId="{5060E04A-FC45-4BAC-8D46-552D5F89D313}">
      <dgm:prSet/>
      <dgm:spPr/>
      <dgm:t>
        <a:bodyPr/>
        <a:lstStyle/>
        <a:p>
          <a:endParaRPr lang="de-DE">
            <a:solidFill>
              <a:srgbClr val="002060"/>
            </a:solidFill>
          </a:endParaRPr>
        </a:p>
      </dgm:t>
    </dgm:pt>
    <dgm:pt modelId="{6BCA68B3-57AF-4EE3-A817-E90B782176CC}">
      <dgm:prSet phldrT="[Text]"/>
      <dgm:spPr/>
      <dgm:t>
        <a:bodyPr/>
        <a:lstStyle/>
        <a:p>
          <a:r>
            <a:rPr lang="de-DE" dirty="0" err="1">
              <a:solidFill>
                <a:srgbClr val="002060"/>
              </a:solidFill>
            </a:rPr>
            <a:t>Stochastics</a:t>
          </a:r>
          <a:endParaRPr lang="de-DE" dirty="0">
            <a:solidFill>
              <a:srgbClr val="002060"/>
            </a:solidFill>
          </a:endParaRPr>
        </a:p>
      </dgm:t>
    </dgm:pt>
    <dgm:pt modelId="{21997D4E-CA95-4BB8-AB27-ADCDEB8F8B61}" type="parTrans" cxnId="{2DA2AC52-2FB9-46C0-8C17-2F52EC4957F5}">
      <dgm:prSet/>
      <dgm:spPr/>
      <dgm:t>
        <a:bodyPr/>
        <a:lstStyle/>
        <a:p>
          <a:endParaRPr lang="de-DE">
            <a:solidFill>
              <a:srgbClr val="002060"/>
            </a:solidFill>
          </a:endParaRPr>
        </a:p>
      </dgm:t>
    </dgm:pt>
    <dgm:pt modelId="{A14C65C3-8745-4D9D-8084-FC0E8D9F895A}" type="sibTrans" cxnId="{2DA2AC52-2FB9-46C0-8C17-2F52EC4957F5}">
      <dgm:prSet/>
      <dgm:spPr/>
      <dgm:t>
        <a:bodyPr/>
        <a:lstStyle/>
        <a:p>
          <a:endParaRPr lang="de-DE">
            <a:solidFill>
              <a:srgbClr val="002060"/>
            </a:solidFill>
          </a:endParaRPr>
        </a:p>
      </dgm:t>
    </dgm:pt>
    <dgm:pt modelId="{0281EEAA-56C0-4518-BC44-593102422AC0}">
      <dgm:prSet phldrT="[Text]"/>
      <dgm:spPr/>
      <dgm:t>
        <a:bodyPr/>
        <a:lstStyle/>
        <a:p>
          <a:r>
            <a:rPr lang="de-DE" dirty="0" err="1">
              <a:solidFill>
                <a:srgbClr val="002060"/>
              </a:solidFill>
            </a:rPr>
            <a:t>Machine</a:t>
          </a:r>
          <a:r>
            <a:rPr lang="de-DE" dirty="0">
              <a:solidFill>
                <a:srgbClr val="002060"/>
              </a:solidFill>
            </a:rPr>
            <a:t> Learning</a:t>
          </a:r>
        </a:p>
      </dgm:t>
    </dgm:pt>
    <dgm:pt modelId="{F8DB0A4E-CD2D-4023-B7E7-DE9DD5F08196}" type="parTrans" cxnId="{8EB50E7C-5205-46DC-9870-28ADBAAA86AF}">
      <dgm:prSet/>
      <dgm:spPr/>
      <dgm:t>
        <a:bodyPr/>
        <a:lstStyle/>
        <a:p>
          <a:endParaRPr lang="de-DE">
            <a:solidFill>
              <a:srgbClr val="002060"/>
            </a:solidFill>
          </a:endParaRPr>
        </a:p>
      </dgm:t>
    </dgm:pt>
    <dgm:pt modelId="{6F700430-764B-4409-8CA8-42996B09B12E}" type="sibTrans" cxnId="{8EB50E7C-5205-46DC-9870-28ADBAAA86AF}">
      <dgm:prSet/>
      <dgm:spPr/>
      <dgm:t>
        <a:bodyPr/>
        <a:lstStyle/>
        <a:p>
          <a:endParaRPr lang="de-DE">
            <a:solidFill>
              <a:srgbClr val="002060"/>
            </a:solidFill>
          </a:endParaRPr>
        </a:p>
      </dgm:t>
    </dgm:pt>
    <dgm:pt modelId="{53D030C4-7EAB-4C89-A8F1-3A755BE325C5}">
      <dgm:prSet phldrT="[Text]"/>
      <dgm:spPr/>
      <dgm:t>
        <a:bodyPr/>
        <a:lstStyle/>
        <a:p>
          <a:r>
            <a:rPr lang="de-DE" dirty="0">
              <a:solidFill>
                <a:srgbClr val="002060"/>
              </a:solidFill>
            </a:rPr>
            <a:t>Scientific Computing</a:t>
          </a:r>
        </a:p>
      </dgm:t>
    </dgm:pt>
    <dgm:pt modelId="{9FB50714-6001-41C4-9027-499D97E6ACFC}" type="parTrans" cxnId="{118D3EE3-9B55-443B-AD75-D14C2626B916}">
      <dgm:prSet/>
      <dgm:spPr/>
      <dgm:t>
        <a:bodyPr/>
        <a:lstStyle/>
        <a:p>
          <a:endParaRPr lang="de-DE">
            <a:solidFill>
              <a:srgbClr val="002060"/>
            </a:solidFill>
          </a:endParaRPr>
        </a:p>
      </dgm:t>
    </dgm:pt>
    <dgm:pt modelId="{DFC817A6-6963-4076-8912-41DAC79DBD11}" type="sibTrans" cxnId="{118D3EE3-9B55-443B-AD75-D14C2626B916}">
      <dgm:prSet/>
      <dgm:spPr/>
      <dgm:t>
        <a:bodyPr/>
        <a:lstStyle/>
        <a:p>
          <a:endParaRPr lang="de-DE">
            <a:solidFill>
              <a:srgbClr val="002060"/>
            </a:solidFill>
          </a:endParaRPr>
        </a:p>
      </dgm:t>
    </dgm:pt>
    <dgm:pt modelId="{2A79B1F6-31E0-4DAF-9B11-ED8AFB46664D}" type="pres">
      <dgm:prSet presAssocID="{0A240FFA-7342-4C88-A77B-621C08E4C8C1}" presName="Name0" presStyleCnt="0">
        <dgm:presLayoutVars>
          <dgm:dir/>
          <dgm:resizeHandles val="exact"/>
        </dgm:presLayoutVars>
      </dgm:prSet>
      <dgm:spPr/>
    </dgm:pt>
    <dgm:pt modelId="{F6FAA963-C949-47F4-BA4E-0F09005817E0}" type="pres">
      <dgm:prSet presAssocID="{C1941367-DE8A-4C83-8B6E-F3ADC72EAA1A}" presName="compNode" presStyleCnt="0"/>
      <dgm:spPr/>
    </dgm:pt>
    <dgm:pt modelId="{89C85809-F037-48D2-9061-AF8147C841CB}" type="pres">
      <dgm:prSet presAssocID="{C1941367-DE8A-4C83-8B6E-F3ADC72EAA1A}" presName="pictRect" presStyleLbl="node1" presStyleIdx="0" presStyleCnt="5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</dgm:pt>
    <dgm:pt modelId="{C9C10D6E-F99B-4FC9-BB33-B09C284C074F}" type="pres">
      <dgm:prSet presAssocID="{C1941367-DE8A-4C83-8B6E-F3ADC72EAA1A}" presName="textRect" presStyleLbl="revTx" presStyleIdx="0" presStyleCnt="5">
        <dgm:presLayoutVars>
          <dgm:bulletEnabled val="1"/>
        </dgm:presLayoutVars>
      </dgm:prSet>
      <dgm:spPr/>
    </dgm:pt>
    <dgm:pt modelId="{84762517-718C-46D4-9D9F-7669E4BC6BF6}" type="pres">
      <dgm:prSet presAssocID="{C2D3D6A3-F454-4F7A-9BF7-00A964BD45CB}" presName="sibTrans" presStyleLbl="sibTrans2D1" presStyleIdx="0" presStyleCnt="0"/>
      <dgm:spPr/>
    </dgm:pt>
    <dgm:pt modelId="{DD0162C1-F999-4E72-8C23-D959C8BA479B}" type="pres">
      <dgm:prSet presAssocID="{D1CD2622-C9D5-49FA-A554-C21C055540B0}" presName="compNode" presStyleCnt="0"/>
      <dgm:spPr/>
    </dgm:pt>
    <dgm:pt modelId="{EBF402BD-D2B0-441B-A23E-15D58C5FA701}" type="pres">
      <dgm:prSet presAssocID="{D1CD2622-C9D5-49FA-A554-C21C055540B0}" presName="pictRect" presStyleLbl="node1" presStyleIdx="1" presStyleCnt="5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5000" b="-15000"/>
          </a:stretch>
        </a:blipFill>
      </dgm:spPr>
    </dgm:pt>
    <dgm:pt modelId="{A0CC501B-D398-401A-8751-6764332A260F}" type="pres">
      <dgm:prSet presAssocID="{D1CD2622-C9D5-49FA-A554-C21C055540B0}" presName="textRect" presStyleLbl="revTx" presStyleIdx="1" presStyleCnt="5">
        <dgm:presLayoutVars>
          <dgm:bulletEnabled val="1"/>
        </dgm:presLayoutVars>
      </dgm:prSet>
      <dgm:spPr/>
    </dgm:pt>
    <dgm:pt modelId="{27E517D9-DA5E-4DA8-8288-628F96CD9ECF}" type="pres">
      <dgm:prSet presAssocID="{E4208D1E-2226-4EE3-BA7F-1BE407A67C45}" presName="sibTrans" presStyleLbl="sibTrans2D1" presStyleIdx="0" presStyleCnt="0"/>
      <dgm:spPr/>
    </dgm:pt>
    <dgm:pt modelId="{C27BB810-278E-4941-8BC1-594301438C97}" type="pres">
      <dgm:prSet presAssocID="{6BCA68B3-57AF-4EE3-A817-E90B782176CC}" presName="compNode" presStyleCnt="0"/>
      <dgm:spPr/>
    </dgm:pt>
    <dgm:pt modelId="{461DB897-74C4-469F-8B9E-A033C743474F}" type="pres">
      <dgm:prSet presAssocID="{6BCA68B3-57AF-4EE3-A817-E90B782176CC}" presName="pictRect" presStyleLbl="node1" presStyleIdx="2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9000" r="-19000"/>
          </a:stretch>
        </a:blipFill>
      </dgm:spPr>
    </dgm:pt>
    <dgm:pt modelId="{4062EB1C-C728-4058-A0BA-7EF2C645A161}" type="pres">
      <dgm:prSet presAssocID="{6BCA68B3-57AF-4EE3-A817-E90B782176CC}" presName="textRect" presStyleLbl="revTx" presStyleIdx="2" presStyleCnt="5">
        <dgm:presLayoutVars>
          <dgm:bulletEnabled val="1"/>
        </dgm:presLayoutVars>
      </dgm:prSet>
      <dgm:spPr/>
    </dgm:pt>
    <dgm:pt modelId="{C3B2E34B-82E3-403E-97AD-ABE0FC2ECB01}" type="pres">
      <dgm:prSet presAssocID="{A14C65C3-8745-4D9D-8084-FC0E8D9F895A}" presName="sibTrans" presStyleLbl="sibTrans2D1" presStyleIdx="0" presStyleCnt="0"/>
      <dgm:spPr/>
    </dgm:pt>
    <dgm:pt modelId="{E4EC80E5-BBAD-436B-AC59-56D09D673D51}" type="pres">
      <dgm:prSet presAssocID="{53D030C4-7EAB-4C89-A8F1-3A755BE325C5}" presName="compNode" presStyleCnt="0"/>
      <dgm:spPr/>
    </dgm:pt>
    <dgm:pt modelId="{45678060-05C5-4354-A37E-246B03375BF6}" type="pres">
      <dgm:prSet presAssocID="{53D030C4-7EAB-4C89-A8F1-3A755BE325C5}" presName="pictRect" presStyleLbl="node1" presStyleIdx="3" presStyleCnt="5"/>
      <dgm:spPr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EF41C52E-9C8F-4367-9153-3D16A8B9D8E5}" type="pres">
      <dgm:prSet presAssocID="{53D030C4-7EAB-4C89-A8F1-3A755BE325C5}" presName="textRect" presStyleLbl="revTx" presStyleIdx="3" presStyleCnt="5">
        <dgm:presLayoutVars>
          <dgm:bulletEnabled val="1"/>
        </dgm:presLayoutVars>
      </dgm:prSet>
      <dgm:spPr/>
    </dgm:pt>
    <dgm:pt modelId="{105A153A-B669-467C-8560-4EF0AE3E72BC}" type="pres">
      <dgm:prSet presAssocID="{DFC817A6-6963-4076-8912-41DAC79DBD11}" presName="sibTrans" presStyleLbl="sibTrans2D1" presStyleIdx="0" presStyleCnt="0"/>
      <dgm:spPr/>
    </dgm:pt>
    <dgm:pt modelId="{AA3AF827-DC23-4A65-B1E1-F8E5D2B08CBD}" type="pres">
      <dgm:prSet presAssocID="{0281EEAA-56C0-4518-BC44-593102422AC0}" presName="compNode" presStyleCnt="0"/>
      <dgm:spPr/>
    </dgm:pt>
    <dgm:pt modelId="{B9669F99-4101-446B-9F86-5EE3F70BFE9F}" type="pres">
      <dgm:prSet presAssocID="{0281EEAA-56C0-4518-BC44-593102422AC0}" presName="pictRect" presStyleLbl="node1" presStyleIdx="4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527A8496-B8FB-4853-AE43-2C711E8E489F}" type="pres">
      <dgm:prSet presAssocID="{0281EEAA-56C0-4518-BC44-593102422AC0}" presName="textRect" presStyleLbl="revTx" presStyleIdx="4" presStyleCnt="5">
        <dgm:presLayoutVars>
          <dgm:bulletEnabled val="1"/>
        </dgm:presLayoutVars>
      </dgm:prSet>
      <dgm:spPr/>
    </dgm:pt>
  </dgm:ptLst>
  <dgm:cxnLst>
    <dgm:cxn modelId="{AF8E1B00-C0A6-4148-A359-6A9AEC0FDB66}" type="presOf" srcId="{A14C65C3-8745-4D9D-8084-FC0E8D9F895A}" destId="{C3B2E34B-82E3-403E-97AD-ABE0FC2ECB01}" srcOrd="0" destOrd="0" presId="urn:microsoft.com/office/officeart/2005/8/layout/pList1#2"/>
    <dgm:cxn modelId="{A8AC2442-D9E1-4F12-8AF1-737EAF56AA75}" type="presOf" srcId="{C1941367-DE8A-4C83-8B6E-F3ADC72EAA1A}" destId="{C9C10D6E-F99B-4FC9-BB33-B09C284C074F}" srcOrd="0" destOrd="0" presId="urn:microsoft.com/office/officeart/2005/8/layout/pList1#2"/>
    <dgm:cxn modelId="{5060E04A-FC45-4BAC-8D46-552D5F89D313}" srcId="{0A240FFA-7342-4C88-A77B-621C08E4C8C1}" destId="{D1CD2622-C9D5-49FA-A554-C21C055540B0}" srcOrd="1" destOrd="0" parTransId="{F35F295E-0B4B-45DC-88A5-624FD0A93CD3}" sibTransId="{E4208D1E-2226-4EE3-BA7F-1BE407A67C45}"/>
    <dgm:cxn modelId="{47D18C6E-765C-4244-81BD-48AFB2574B56}" type="presOf" srcId="{D1CD2622-C9D5-49FA-A554-C21C055540B0}" destId="{A0CC501B-D398-401A-8751-6764332A260F}" srcOrd="0" destOrd="0" presId="urn:microsoft.com/office/officeart/2005/8/layout/pList1#2"/>
    <dgm:cxn modelId="{2DA2AC52-2FB9-46C0-8C17-2F52EC4957F5}" srcId="{0A240FFA-7342-4C88-A77B-621C08E4C8C1}" destId="{6BCA68B3-57AF-4EE3-A817-E90B782176CC}" srcOrd="2" destOrd="0" parTransId="{21997D4E-CA95-4BB8-AB27-ADCDEB8F8B61}" sibTransId="{A14C65C3-8745-4D9D-8084-FC0E8D9F895A}"/>
    <dgm:cxn modelId="{81C52978-CF83-4FE3-87CE-C5C75243375F}" type="presOf" srcId="{0281EEAA-56C0-4518-BC44-593102422AC0}" destId="{527A8496-B8FB-4853-AE43-2C711E8E489F}" srcOrd="0" destOrd="0" presId="urn:microsoft.com/office/officeart/2005/8/layout/pList1#2"/>
    <dgm:cxn modelId="{8EB50E7C-5205-46DC-9870-28ADBAAA86AF}" srcId="{0A240FFA-7342-4C88-A77B-621C08E4C8C1}" destId="{0281EEAA-56C0-4518-BC44-593102422AC0}" srcOrd="4" destOrd="0" parTransId="{F8DB0A4E-CD2D-4023-B7E7-DE9DD5F08196}" sibTransId="{6F700430-764B-4409-8CA8-42996B09B12E}"/>
    <dgm:cxn modelId="{DFDDA183-F76C-484C-84F1-5917AB8C8820}" type="presOf" srcId="{0A240FFA-7342-4C88-A77B-621C08E4C8C1}" destId="{2A79B1F6-31E0-4DAF-9B11-ED8AFB46664D}" srcOrd="0" destOrd="0" presId="urn:microsoft.com/office/officeart/2005/8/layout/pList1#2"/>
    <dgm:cxn modelId="{CED61C8D-A0E5-4C06-9293-8DFEF1F7053E}" srcId="{0A240FFA-7342-4C88-A77B-621C08E4C8C1}" destId="{C1941367-DE8A-4C83-8B6E-F3ADC72EAA1A}" srcOrd="0" destOrd="0" parTransId="{459A8EAE-DC02-4B7E-B9AF-0E11265135D5}" sibTransId="{C2D3D6A3-F454-4F7A-9BF7-00A964BD45CB}"/>
    <dgm:cxn modelId="{6FAE26A3-118F-4412-8F7B-C27B986A1187}" type="presOf" srcId="{C2D3D6A3-F454-4F7A-9BF7-00A964BD45CB}" destId="{84762517-718C-46D4-9D9F-7669E4BC6BF6}" srcOrd="0" destOrd="0" presId="urn:microsoft.com/office/officeart/2005/8/layout/pList1#2"/>
    <dgm:cxn modelId="{C0CBD7A9-6FD5-42A3-A396-2D0A7A2491AF}" type="presOf" srcId="{DFC817A6-6963-4076-8912-41DAC79DBD11}" destId="{105A153A-B669-467C-8560-4EF0AE3E72BC}" srcOrd="0" destOrd="0" presId="urn:microsoft.com/office/officeart/2005/8/layout/pList1#2"/>
    <dgm:cxn modelId="{DC0BE1AB-72B4-4151-BFCB-4082C539DAE3}" type="presOf" srcId="{E4208D1E-2226-4EE3-BA7F-1BE407A67C45}" destId="{27E517D9-DA5E-4DA8-8288-628F96CD9ECF}" srcOrd="0" destOrd="0" presId="urn:microsoft.com/office/officeart/2005/8/layout/pList1#2"/>
    <dgm:cxn modelId="{3C3198B1-7A4E-4D86-9BE8-E7AE29396BA7}" type="presOf" srcId="{6BCA68B3-57AF-4EE3-A817-E90B782176CC}" destId="{4062EB1C-C728-4058-A0BA-7EF2C645A161}" srcOrd="0" destOrd="0" presId="urn:microsoft.com/office/officeart/2005/8/layout/pList1#2"/>
    <dgm:cxn modelId="{12979EDB-CF64-42F3-B7B2-512D2A78A4C7}" type="presOf" srcId="{53D030C4-7EAB-4C89-A8F1-3A755BE325C5}" destId="{EF41C52E-9C8F-4367-9153-3D16A8B9D8E5}" srcOrd="0" destOrd="0" presId="urn:microsoft.com/office/officeart/2005/8/layout/pList1#2"/>
    <dgm:cxn modelId="{118D3EE3-9B55-443B-AD75-D14C2626B916}" srcId="{0A240FFA-7342-4C88-A77B-621C08E4C8C1}" destId="{53D030C4-7EAB-4C89-A8F1-3A755BE325C5}" srcOrd="3" destOrd="0" parTransId="{9FB50714-6001-41C4-9027-499D97E6ACFC}" sibTransId="{DFC817A6-6963-4076-8912-41DAC79DBD11}"/>
    <dgm:cxn modelId="{90ABE6FD-2BFE-4412-A85F-6A26941FB5AB}" type="presParOf" srcId="{2A79B1F6-31E0-4DAF-9B11-ED8AFB46664D}" destId="{F6FAA963-C949-47F4-BA4E-0F09005817E0}" srcOrd="0" destOrd="0" presId="urn:microsoft.com/office/officeart/2005/8/layout/pList1#2"/>
    <dgm:cxn modelId="{C16123FC-D58C-4B4A-8099-4B9AC17FBB46}" type="presParOf" srcId="{F6FAA963-C949-47F4-BA4E-0F09005817E0}" destId="{89C85809-F037-48D2-9061-AF8147C841CB}" srcOrd="0" destOrd="0" presId="urn:microsoft.com/office/officeart/2005/8/layout/pList1#2"/>
    <dgm:cxn modelId="{97B826A3-C2C5-4622-825D-5BF215FF44DA}" type="presParOf" srcId="{F6FAA963-C949-47F4-BA4E-0F09005817E0}" destId="{C9C10D6E-F99B-4FC9-BB33-B09C284C074F}" srcOrd="1" destOrd="0" presId="urn:microsoft.com/office/officeart/2005/8/layout/pList1#2"/>
    <dgm:cxn modelId="{326B0686-E12A-4D3C-A03C-1A34175F8754}" type="presParOf" srcId="{2A79B1F6-31E0-4DAF-9B11-ED8AFB46664D}" destId="{84762517-718C-46D4-9D9F-7669E4BC6BF6}" srcOrd="1" destOrd="0" presId="urn:microsoft.com/office/officeart/2005/8/layout/pList1#2"/>
    <dgm:cxn modelId="{B0422592-4984-4199-BB0F-F7DA3991A434}" type="presParOf" srcId="{2A79B1F6-31E0-4DAF-9B11-ED8AFB46664D}" destId="{DD0162C1-F999-4E72-8C23-D959C8BA479B}" srcOrd="2" destOrd="0" presId="urn:microsoft.com/office/officeart/2005/8/layout/pList1#2"/>
    <dgm:cxn modelId="{C38D00C5-08C3-4E75-B0F6-743960BDD3AD}" type="presParOf" srcId="{DD0162C1-F999-4E72-8C23-D959C8BA479B}" destId="{EBF402BD-D2B0-441B-A23E-15D58C5FA701}" srcOrd="0" destOrd="0" presId="urn:microsoft.com/office/officeart/2005/8/layout/pList1#2"/>
    <dgm:cxn modelId="{9B128882-6D75-42C7-BF64-7E41654C52C9}" type="presParOf" srcId="{DD0162C1-F999-4E72-8C23-D959C8BA479B}" destId="{A0CC501B-D398-401A-8751-6764332A260F}" srcOrd="1" destOrd="0" presId="urn:microsoft.com/office/officeart/2005/8/layout/pList1#2"/>
    <dgm:cxn modelId="{2C68AB2C-DF29-4C50-BBE1-FAAB586382F7}" type="presParOf" srcId="{2A79B1F6-31E0-4DAF-9B11-ED8AFB46664D}" destId="{27E517D9-DA5E-4DA8-8288-628F96CD9ECF}" srcOrd="3" destOrd="0" presId="urn:microsoft.com/office/officeart/2005/8/layout/pList1#2"/>
    <dgm:cxn modelId="{1CA5983F-1CCF-4170-B5E5-E0CBB4BB6809}" type="presParOf" srcId="{2A79B1F6-31E0-4DAF-9B11-ED8AFB46664D}" destId="{C27BB810-278E-4941-8BC1-594301438C97}" srcOrd="4" destOrd="0" presId="urn:microsoft.com/office/officeart/2005/8/layout/pList1#2"/>
    <dgm:cxn modelId="{9E9D4BD5-A047-424D-8066-51E4D1088771}" type="presParOf" srcId="{C27BB810-278E-4941-8BC1-594301438C97}" destId="{461DB897-74C4-469F-8B9E-A033C743474F}" srcOrd="0" destOrd="0" presId="urn:microsoft.com/office/officeart/2005/8/layout/pList1#2"/>
    <dgm:cxn modelId="{028C5233-33D8-4B20-9C1B-9D12707C0D17}" type="presParOf" srcId="{C27BB810-278E-4941-8BC1-594301438C97}" destId="{4062EB1C-C728-4058-A0BA-7EF2C645A161}" srcOrd="1" destOrd="0" presId="urn:microsoft.com/office/officeart/2005/8/layout/pList1#2"/>
    <dgm:cxn modelId="{5CE9E838-B6C0-4D95-8BCD-C4E5A1C60A05}" type="presParOf" srcId="{2A79B1F6-31E0-4DAF-9B11-ED8AFB46664D}" destId="{C3B2E34B-82E3-403E-97AD-ABE0FC2ECB01}" srcOrd="5" destOrd="0" presId="urn:microsoft.com/office/officeart/2005/8/layout/pList1#2"/>
    <dgm:cxn modelId="{E14ABA00-EAEB-4B27-8F22-B947F27EFC1E}" type="presParOf" srcId="{2A79B1F6-31E0-4DAF-9B11-ED8AFB46664D}" destId="{E4EC80E5-BBAD-436B-AC59-56D09D673D51}" srcOrd="6" destOrd="0" presId="urn:microsoft.com/office/officeart/2005/8/layout/pList1#2"/>
    <dgm:cxn modelId="{59FDEF67-4047-479D-B6D6-856F0C65B3F7}" type="presParOf" srcId="{E4EC80E5-BBAD-436B-AC59-56D09D673D51}" destId="{45678060-05C5-4354-A37E-246B03375BF6}" srcOrd="0" destOrd="0" presId="urn:microsoft.com/office/officeart/2005/8/layout/pList1#2"/>
    <dgm:cxn modelId="{0CA53747-A3CA-49C5-AD74-99CC8D8E7D4D}" type="presParOf" srcId="{E4EC80E5-BBAD-436B-AC59-56D09D673D51}" destId="{EF41C52E-9C8F-4367-9153-3D16A8B9D8E5}" srcOrd="1" destOrd="0" presId="urn:microsoft.com/office/officeart/2005/8/layout/pList1#2"/>
    <dgm:cxn modelId="{DD46EFA9-7203-404A-8DF4-8FFEC30AD6D3}" type="presParOf" srcId="{2A79B1F6-31E0-4DAF-9B11-ED8AFB46664D}" destId="{105A153A-B669-467C-8560-4EF0AE3E72BC}" srcOrd="7" destOrd="0" presId="urn:microsoft.com/office/officeart/2005/8/layout/pList1#2"/>
    <dgm:cxn modelId="{36231377-EA17-4AD3-BBE0-F76E6A46A041}" type="presParOf" srcId="{2A79B1F6-31E0-4DAF-9B11-ED8AFB46664D}" destId="{AA3AF827-DC23-4A65-B1E1-F8E5D2B08CBD}" srcOrd="8" destOrd="0" presId="urn:microsoft.com/office/officeart/2005/8/layout/pList1#2"/>
    <dgm:cxn modelId="{786183D3-0562-41EF-9D53-78620D4C634B}" type="presParOf" srcId="{AA3AF827-DC23-4A65-B1E1-F8E5D2B08CBD}" destId="{B9669F99-4101-446B-9F86-5EE3F70BFE9F}" srcOrd="0" destOrd="0" presId="urn:microsoft.com/office/officeart/2005/8/layout/pList1#2"/>
    <dgm:cxn modelId="{F9C2536F-4639-438D-B24E-5C4E73C490E8}" type="presParOf" srcId="{AA3AF827-DC23-4A65-B1E1-F8E5D2B08CBD}" destId="{527A8496-B8FB-4853-AE43-2C711E8E489F}" srcOrd="1" destOrd="0" presId="urn:microsoft.com/office/officeart/2005/8/layout/pList1#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B9622AD-E223-4A37-AE1B-7226BCCD0389}" type="doc">
      <dgm:prSet loTypeId="urn:microsoft.com/office/officeart/2005/8/layout/pList1#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7F8AFC5A-E203-4A2A-B0FE-DAD122427C2F}">
      <dgm:prSet phldrT="[Text]" custT="1"/>
      <dgm:spPr/>
      <dgm:t>
        <a:bodyPr/>
        <a:lstStyle/>
        <a:p>
          <a:r>
            <a:rPr lang="de-DE" sz="1400" dirty="0">
              <a:solidFill>
                <a:srgbClr val="002060"/>
              </a:solidFill>
            </a:rPr>
            <a:t>Data </a:t>
          </a:r>
          <a:r>
            <a:rPr lang="de-DE" sz="1400" dirty="0" err="1">
              <a:solidFill>
                <a:srgbClr val="002060"/>
              </a:solidFill>
            </a:rPr>
            <a:t>Structures</a:t>
          </a:r>
          <a:r>
            <a:rPr lang="de-DE" sz="1400" dirty="0">
              <a:solidFill>
                <a:srgbClr val="002060"/>
              </a:solidFill>
            </a:rPr>
            <a:t> </a:t>
          </a:r>
          <a:r>
            <a:rPr lang="de-DE" sz="1400" dirty="0" err="1">
              <a:solidFill>
                <a:srgbClr val="002060"/>
              </a:solidFill>
            </a:rPr>
            <a:t>and</a:t>
          </a:r>
          <a:r>
            <a:rPr lang="de-DE" sz="1400" dirty="0">
              <a:solidFill>
                <a:srgbClr val="002060"/>
              </a:solidFill>
            </a:rPr>
            <a:t> </a:t>
          </a:r>
          <a:r>
            <a:rPr lang="de-DE" sz="1400" dirty="0" err="1">
              <a:solidFill>
                <a:srgbClr val="002060"/>
              </a:solidFill>
            </a:rPr>
            <a:t>Algorithms</a:t>
          </a:r>
          <a:endParaRPr lang="de-DE" sz="1400" dirty="0">
            <a:solidFill>
              <a:srgbClr val="002060"/>
            </a:solidFill>
          </a:endParaRPr>
        </a:p>
      </dgm:t>
    </dgm:pt>
    <dgm:pt modelId="{C8D0DC56-A224-4C31-A9A8-15529AEE2CC0}" type="parTrans" cxnId="{860F7352-F455-4429-A63E-FF75066CEAEE}">
      <dgm:prSet/>
      <dgm:spPr/>
      <dgm:t>
        <a:bodyPr/>
        <a:lstStyle/>
        <a:p>
          <a:endParaRPr lang="de-DE" sz="1200">
            <a:solidFill>
              <a:srgbClr val="002060"/>
            </a:solidFill>
          </a:endParaRPr>
        </a:p>
      </dgm:t>
    </dgm:pt>
    <dgm:pt modelId="{25857471-5253-4F47-9739-F1BA604E09C3}" type="sibTrans" cxnId="{860F7352-F455-4429-A63E-FF75066CEAEE}">
      <dgm:prSet/>
      <dgm:spPr/>
      <dgm:t>
        <a:bodyPr/>
        <a:lstStyle/>
        <a:p>
          <a:endParaRPr lang="de-DE" sz="1200">
            <a:solidFill>
              <a:srgbClr val="002060"/>
            </a:solidFill>
          </a:endParaRPr>
        </a:p>
      </dgm:t>
    </dgm:pt>
    <dgm:pt modelId="{93D84F87-E176-43A3-87AE-5FB0C4C55255}">
      <dgm:prSet phldrT="[Text]" custT="1"/>
      <dgm:spPr/>
      <dgm:t>
        <a:bodyPr/>
        <a:lstStyle/>
        <a:p>
          <a:r>
            <a:rPr lang="de-DE" sz="1400" dirty="0">
              <a:solidFill>
                <a:srgbClr val="002060"/>
              </a:solidFill>
            </a:rPr>
            <a:t>Databases</a:t>
          </a:r>
        </a:p>
      </dgm:t>
    </dgm:pt>
    <dgm:pt modelId="{D62A356B-F696-4A46-9191-E38CE4F60D07}" type="parTrans" cxnId="{3511192C-1B55-428D-BEC2-F1B4BFA88EEB}">
      <dgm:prSet/>
      <dgm:spPr/>
      <dgm:t>
        <a:bodyPr/>
        <a:lstStyle/>
        <a:p>
          <a:endParaRPr lang="de-DE" sz="1200">
            <a:solidFill>
              <a:srgbClr val="002060"/>
            </a:solidFill>
          </a:endParaRPr>
        </a:p>
      </dgm:t>
    </dgm:pt>
    <dgm:pt modelId="{8BCD571A-2A53-4FB7-9CD5-1DCEF37E442B}" type="sibTrans" cxnId="{3511192C-1B55-428D-BEC2-F1B4BFA88EEB}">
      <dgm:prSet/>
      <dgm:spPr/>
      <dgm:t>
        <a:bodyPr/>
        <a:lstStyle/>
        <a:p>
          <a:endParaRPr lang="de-DE" sz="1200">
            <a:solidFill>
              <a:srgbClr val="002060"/>
            </a:solidFill>
          </a:endParaRPr>
        </a:p>
      </dgm:t>
    </dgm:pt>
    <dgm:pt modelId="{DF2FF7ED-2C7D-4F69-9B6F-78CDC389DB59}">
      <dgm:prSet phldrT="[Text]" custT="1"/>
      <dgm:spPr/>
      <dgm:t>
        <a:bodyPr/>
        <a:lstStyle/>
        <a:p>
          <a:r>
            <a:rPr lang="de-DE" sz="1400" dirty="0">
              <a:solidFill>
                <a:srgbClr val="002060"/>
              </a:solidFill>
            </a:rPr>
            <a:t>Distributed Computing</a:t>
          </a:r>
        </a:p>
      </dgm:t>
    </dgm:pt>
    <dgm:pt modelId="{B375195A-1F9C-463E-BF2D-61305F23910C}" type="parTrans" cxnId="{72D9461A-0941-4F86-8490-5C9B1209A27A}">
      <dgm:prSet/>
      <dgm:spPr/>
      <dgm:t>
        <a:bodyPr/>
        <a:lstStyle/>
        <a:p>
          <a:endParaRPr lang="de-DE" sz="1200">
            <a:solidFill>
              <a:srgbClr val="002060"/>
            </a:solidFill>
          </a:endParaRPr>
        </a:p>
      </dgm:t>
    </dgm:pt>
    <dgm:pt modelId="{24616C15-44D0-445C-9F5A-4D782190639C}" type="sibTrans" cxnId="{72D9461A-0941-4F86-8490-5C9B1209A27A}">
      <dgm:prSet/>
      <dgm:spPr/>
      <dgm:t>
        <a:bodyPr/>
        <a:lstStyle/>
        <a:p>
          <a:endParaRPr lang="de-DE" sz="1200">
            <a:solidFill>
              <a:srgbClr val="002060"/>
            </a:solidFill>
          </a:endParaRPr>
        </a:p>
      </dgm:t>
    </dgm:pt>
    <dgm:pt modelId="{C504A436-3AB0-4FBA-98C1-35AA8F26C8FE}">
      <dgm:prSet phldrT="[Text]" custT="1"/>
      <dgm:spPr/>
      <dgm:t>
        <a:bodyPr/>
        <a:lstStyle/>
        <a:p>
          <a:r>
            <a:rPr lang="de-DE" sz="1400" dirty="0">
              <a:solidFill>
                <a:srgbClr val="002060"/>
              </a:solidFill>
            </a:rPr>
            <a:t>Software Engineering</a:t>
          </a:r>
        </a:p>
      </dgm:t>
    </dgm:pt>
    <dgm:pt modelId="{EC2B5428-DCD1-438F-8015-F20DE47B14B9}" type="parTrans" cxnId="{15DD7F3F-D567-49DF-AD84-FE34A5D5F9C9}">
      <dgm:prSet/>
      <dgm:spPr/>
      <dgm:t>
        <a:bodyPr/>
        <a:lstStyle/>
        <a:p>
          <a:endParaRPr lang="de-DE" sz="1200">
            <a:solidFill>
              <a:srgbClr val="002060"/>
            </a:solidFill>
          </a:endParaRPr>
        </a:p>
      </dgm:t>
    </dgm:pt>
    <dgm:pt modelId="{8DC8FF7F-7E72-4EE9-A73E-3B5787AFD1F6}" type="sibTrans" cxnId="{15DD7F3F-D567-49DF-AD84-FE34A5D5F9C9}">
      <dgm:prSet/>
      <dgm:spPr/>
      <dgm:t>
        <a:bodyPr/>
        <a:lstStyle/>
        <a:p>
          <a:endParaRPr lang="de-DE" sz="1200">
            <a:solidFill>
              <a:srgbClr val="002060"/>
            </a:solidFill>
          </a:endParaRPr>
        </a:p>
      </dgm:t>
    </dgm:pt>
    <dgm:pt modelId="{ED4B0DC3-CCD9-40EC-B7F9-6C68307C805A}">
      <dgm:prSet phldrT="[Text]" custT="1"/>
      <dgm:spPr/>
      <dgm:t>
        <a:bodyPr/>
        <a:lstStyle/>
        <a:p>
          <a:r>
            <a:rPr lang="de-DE" sz="1400" dirty="0" err="1">
              <a:solidFill>
                <a:srgbClr val="002060"/>
              </a:solidFill>
            </a:rPr>
            <a:t>Artificial</a:t>
          </a:r>
          <a:r>
            <a:rPr lang="de-DE" sz="1400" dirty="0">
              <a:solidFill>
                <a:srgbClr val="002060"/>
              </a:solidFill>
            </a:rPr>
            <a:t> </a:t>
          </a:r>
          <a:r>
            <a:rPr lang="de-DE" sz="1400" dirty="0" err="1">
              <a:solidFill>
                <a:srgbClr val="002060"/>
              </a:solidFill>
            </a:rPr>
            <a:t>Intelligence</a:t>
          </a:r>
          <a:endParaRPr lang="de-DE" sz="1400" dirty="0">
            <a:solidFill>
              <a:srgbClr val="002060"/>
            </a:solidFill>
          </a:endParaRPr>
        </a:p>
      </dgm:t>
    </dgm:pt>
    <dgm:pt modelId="{3E76AA75-E3F2-4BF4-8922-22A20B67C168}" type="parTrans" cxnId="{BEA8C6D3-D1E2-48B8-A13C-313755B231AD}">
      <dgm:prSet/>
      <dgm:spPr/>
      <dgm:t>
        <a:bodyPr/>
        <a:lstStyle/>
        <a:p>
          <a:endParaRPr lang="de-DE" sz="1200">
            <a:solidFill>
              <a:srgbClr val="002060"/>
            </a:solidFill>
          </a:endParaRPr>
        </a:p>
      </dgm:t>
    </dgm:pt>
    <dgm:pt modelId="{6CB4B2AD-080D-4991-BF2F-3CD6B7618939}" type="sibTrans" cxnId="{BEA8C6D3-D1E2-48B8-A13C-313755B231AD}">
      <dgm:prSet/>
      <dgm:spPr/>
      <dgm:t>
        <a:bodyPr/>
        <a:lstStyle/>
        <a:p>
          <a:endParaRPr lang="de-DE" sz="1200">
            <a:solidFill>
              <a:srgbClr val="002060"/>
            </a:solidFill>
          </a:endParaRPr>
        </a:p>
      </dgm:t>
    </dgm:pt>
    <dgm:pt modelId="{AC16ADD4-6F56-408C-88AE-C53A85AA9E4C}">
      <dgm:prSet phldrT="[Text]" custT="1"/>
      <dgm:spPr/>
      <dgm:t>
        <a:bodyPr/>
        <a:lstStyle/>
        <a:p>
          <a:r>
            <a:rPr lang="de-DE" sz="1400" dirty="0" err="1">
              <a:solidFill>
                <a:srgbClr val="002060"/>
              </a:solidFill>
            </a:rPr>
            <a:t>Machine</a:t>
          </a:r>
          <a:r>
            <a:rPr lang="de-DE" sz="1400" dirty="0">
              <a:solidFill>
                <a:srgbClr val="002060"/>
              </a:solidFill>
            </a:rPr>
            <a:t> Learning</a:t>
          </a:r>
        </a:p>
      </dgm:t>
    </dgm:pt>
    <dgm:pt modelId="{D8A21C79-715E-4E0B-9B92-69C208E9E3B7}" type="parTrans" cxnId="{99372EF8-64FF-4443-8928-BBE7CCD39EB4}">
      <dgm:prSet/>
      <dgm:spPr/>
      <dgm:t>
        <a:bodyPr/>
        <a:lstStyle/>
        <a:p>
          <a:endParaRPr lang="de-DE">
            <a:solidFill>
              <a:srgbClr val="002060"/>
            </a:solidFill>
          </a:endParaRPr>
        </a:p>
      </dgm:t>
    </dgm:pt>
    <dgm:pt modelId="{7F2048F0-76E1-4820-9705-A05C63653D55}" type="sibTrans" cxnId="{99372EF8-64FF-4443-8928-BBE7CCD39EB4}">
      <dgm:prSet/>
      <dgm:spPr/>
      <dgm:t>
        <a:bodyPr/>
        <a:lstStyle/>
        <a:p>
          <a:endParaRPr lang="de-DE">
            <a:solidFill>
              <a:srgbClr val="002060"/>
            </a:solidFill>
          </a:endParaRPr>
        </a:p>
      </dgm:t>
    </dgm:pt>
    <dgm:pt modelId="{5E21FDBF-6064-45DE-BE30-EBF4A894BEE6}" type="pres">
      <dgm:prSet presAssocID="{9B9622AD-E223-4A37-AE1B-7226BCCD0389}" presName="Name0" presStyleCnt="0">
        <dgm:presLayoutVars>
          <dgm:dir/>
          <dgm:resizeHandles val="exact"/>
        </dgm:presLayoutVars>
      </dgm:prSet>
      <dgm:spPr/>
    </dgm:pt>
    <dgm:pt modelId="{19C7FB89-89E3-496E-A010-1A731487B3FC}" type="pres">
      <dgm:prSet presAssocID="{7F8AFC5A-E203-4A2A-B0FE-DAD122427C2F}" presName="compNode" presStyleCnt="0"/>
      <dgm:spPr/>
    </dgm:pt>
    <dgm:pt modelId="{CF004529-440D-4BDB-8D0F-065A6E2B8BF2}" type="pres">
      <dgm:prSet presAssocID="{7F8AFC5A-E203-4A2A-B0FE-DAD122427C2F}" presName="pict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000" r="-6000"/>
          </a:stretch>
        </a:blipFill>
      </dgm:spPr>
    </dgm:pt>
    <dgm:pt modelId="{6609A93F-6A55-44BF-9AA1-7355A5E79DE3}" type="pres">
      <dgm:prSet presAssocID="{7F8AFC5A-E203-4A2A-B0FE-DAD122427C2F}" presName="textRect" presStyleLbl="revTx" presStyleIdx="0" presStyleCnt="6" custScaleX="116572">
        <dgm:presLayoutVars>
          <dgm:bulletEnabled val="1"/>
        </dgm:presLayoutVars>
      </dgm:prSet>
      <dgm:spPr/>
    </dgm:pt>
    <dgm:pt modelId="{8932C31C-E40E-4F03-953A-FB951082A7AC}" type="pres">
      <dgm:prSet presAssocID="{25857471-5253-4F47-9739-F1BA604E09C3}" presName="sibTrans" presStyleLbl="sibTrans2D1" presStyleIdx="0" presStyleCnt="0"/>
      <dgm:spPr/>
    </dgm:pt>
    <dgm:pt modelId="{DBE7EC14-3F28-4F6D-9A03-571CA4EC4174}" type="pres">
      <dgm:prSet presAssocID="{93D84F87-E176-43A3-87AE-5FB0C4C55255}" presName="compNode" presStyleCnt="0"/>
      <dgm:spPr/>
    </dgm:pt>
    <dgm:pt modelId="{F5599669-FED2-496E-A42C-1869A4910F1C}" type="pres">
      <dgm:prSet presAssocID="{93D84F87-E176-43A3-87AE-5FB0C4C55255}" presName="pictRect" presStyleLbl="node1" presStyleIdx="1" presStyleCnt="6" custLinFactNeighborX="-9161" custLinFactNeighborY="132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53000" b="-53000"/>
          </a:stretch>
        </a:blipFill>
      </dgm:spPr>
    </dgm:pt>
    <dgm:pt modelId="{A632BEB0-1128-402C-A277-9A483E1BEE23}" type="pres">
      <dgm:prSet presAssocID="{93D84F87-E176-43A3-87AE-5FB0C4C55255}" presName="textRect" presStyleLbl="revTx" presStyleIdx="1" presStyleCnt="6" custLinFactNeighborX="-5341" custLinFactNeighborY="2056">
        <dgm:presLayoutVars>
          <dgm:bulletEnabled val="1"/>
        </dgm:presLayoutVars>
      </dgm:prSet>
      <dgm:spPr/>
    </dgm:pt>
    <dgm:pt modelId="{1CEE483D-7358-49B2-90B9-FD21A9619BC0}" type="pres">
      <dgm:prSet presAssocID="{8BCD571A-2A53-4FB7-9CD5-1DCEF37E442B}" presName="sibTrans" presStyleLbl="sibTrans2D1" presStyleIdx="0" presStyleCnt="0"/>
      <dgm:spPr/>
    </dgm:pt>
    <dgm:pt modelId="{9360A925-C7F1-4610-8A97-97678E4A378B}" type="pres">
      <dgm:prSet presAssocID="{DF2FF7ED-2C7D-4F69-9B6F-78CDC389DB59}" presName="compNode" presStyleCnt="0"/>
      <dgm:spPr/>
    </dgm:pt>
    <dgm:pt modelId="{33E80F1B-0924-44BA-B661-E18C61147FC5}" type="pres">
      <dgm:prSet presAssocID="{DF2FF7ED-2C7D-4F69-9B6F-78CDC389DB59}" presName="pictRect" presStyleLbl="node1" presStyleIdx="2" presStyleCnt="6" custLinFactNeighborX="-8399" custLinFactNeighborY="1323"/>
      <dgm:spPr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C7685F7B-2FB0-40B5-A471-012D68B5DAD8}" type="pres">
      <dgm:prSet presAssocID="{DF2FF7ED-2C7D-4F69-9B6F-78CDC389DB59}" presName="textRect" presStyleLbl="revTx" presStyleIdx="2" presStyleCnt="6" custLinFactNeighborX="-8399" custLinFactNeighborY="2056">
        <dgm:presLayoutVars>
          <dgm:bulletEnabled val="1"/>
        </dgm:presLayoutVars>
      </dgm:prSet>
      <dgm:spPr/>
    </dgm:pt>
    <dgm:pt modelId="{A62B5C3D-F87F-4E62-8512-069319B3062E}" type="pres">
      <dgm:prSet presAssocID="{24616C15-44D0-445C-9F5A-4D782190639C}" presName="sibTrans" presStyleLbl="sibTrans2D1" presStyleIdx="0" presStyleCnt="0"/>
      <dgm:spPr/>
    </dgm:pt>
    <dgm:pt modelId="{C51FD569-F5AA-4CAF-9D69-6E78D9BBED9C}" type="pres">
      <dgm:prSet presAssocID="{C504A436-3AB0-4FBA-98C1-35AA8F26C8FE}" presName="compNode" presStyleCnt="0"/>
      <dgm:spPr/>
    </dgm:pt>
    <dgm:pt modelId="{CF8BC88D-D488-4AF9-A71F-615B9278EA21}" type="pres">
      <dgm:prSet presAssocID="{C504A436-3AB0-4FBA-98C1-35AA8F26C8FE}" presName="pictRect" presStyleLbl="node1" presStyleIdx="3" presStyleCnt="6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CC2D39BF-76E6-461B-86E3-414C680A5535}" type="pres">
      <dgm:prSet presAssocID="{C504A436-3AB0-4FBA-98C1-35AA8F26C8FE}" presName="textRect" presStyleLbl="revTx" presStyleIdx="3" presStyleCnt="6">
        <dgm:presLayoutVars>
          <dgm:bulletEnabled val="1"/>
        </dgm:presLayoutVars>
      </dgm:prSet>
      <dgm:spPr/>
    </dgm:pt>
    <dgm:pt modelId="{0B383DFC-15A4-479B-A9DA-70382DCBB426}" type="pres">
      <dgm:prSet presAssocID="{8DC8FF7F-7E72-4EE9-A73E-3B5787AFD1F6}" presName="sibTrans" presStyleLbl="sibTrans2D1" presStyleIdx="0" presStyleCnt="0"/>
      <dgm:spPr/>
    </dgm:pt>
    <dgm:pt modelId="{3AF431B1-941F-45C2-9E49-DAF3551A2AA5}" type="pres">
      <dgm:prSet presAssocID="{ED4B0DC3-CCD9-40EC-B7F9-6C68307C805A}" presName="compNode" presStyleCnt="0"/>
      <dgm:spPr/>
    </dgm:pt>
    <dgm:pt modelId="{90602D65-CF9B-49A1-B13D-2653F2958BB1}" type="pres">
      <dgm:prSet presAssocID="{ED4B0DC3-CCD9-40EC-B7F9-6C68307C805A}" presName="pictRect" presStyleLbl="node1" presStyleIdx="4" presStyleCnt="6"/>
      <dgm:spPr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B7629745-32AB-46B1-8DBE-551C755C008B}" type="pres">
      <dgm:prSet presAssocID="{ED4B0DC3-CCD9-40EC-B7F9-6C68307C805A}" presName="textRect" presStyleLbl="revTx" presStyleIdx="4" presStyleCnt="6">
        <dgm:presLayoutVars>
          <dgm:bulletEnabled val="1"/>
        </dgm:presLayoutVars>
      </dgm:prSet>
      <dgm:spPr/>
    </dgm:pt>
    <dgm:pt modelId="{08352B35-DE97-44A4-B48F-1B4DCA59497D}" type="pres">
      <dgm:prSet presAssocID="{6CB4B2AD-080D-4991-BF2F-3CD6B7618939}" presName="sibTrans" presStyleLbl="sibTrans2D1" presStyleIdx="0" presStyleCnt="0"/>
      <dgm:spPr/>
    </dgm:pt>
    <dgm:pt modelId="{A420017C-2B8E-46B1-BE85-5A051D18A7AA}" type="pres">
      <dgm:prSet presAssocID="{AC16ADD4-6F56-408C-88AE-C53A85AA9E4C}" presName="compNode" presStyleCnt="0"/>
      <dgm:spPr/>
    </dgm:pt>
    <dgm:pt modelId="{C9B613E0-1982-4AF0-85A6-63919EB9E0F3}" type="pres">
      <dgm:prSet presAssocID="{AC16ADD4-6F56-408C-88AE-C53A85AA9E4C}" presName="pictRect" presStyleLbl="node1" presStyleIdx="5" presStyleCnt="6"/>
      <dgm:spPr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742F795F-8E06-4CFB-83A2-9EF2EE884DFF}" type="pres">
      <dgm:prSet presAssocID="{AC16ADD4-6F56-408C-88AE-C53A85AA9E4C}" presName="textRect" presStyleLbl="revTx" presStyleIdx="5" presStyleCnt="6">
        <dgm:presLayoutVars>
          <dgm:bulletEnabled val="1"/>
        </dgm:presLayoutVars>
      </dgm:prSet>
      <dgm:spPr/>
    </dgm:pt>
  </dgm:ptLst>
  <dgm:cxnLst>
    <dgm:cxn modelId="{8EE8600D-9530-4F27-846E-89ABA9A3F167}" type="presOf" srcId="{6CB4B2AD-080D-4991-BF2F-3CD6B7618939}" destId="{08352B35-DE97-44A4-B48F-1B4DCA59497D}" srcOrd="0" destOrd="0" presId="urn:microsoft.com/office/officeart/2005/8/layout/pList1#1"/>
    <dgm:cxn modelId="{72D9461A-0941-4F86-8490-5C9B1209A27A}" srcId="{9B9622AD-E223-4A37-AE1B-7226BCCD0389}" destId="{DF2FF7ED-2C7D-4F69-9B6F-78CDC389DB59}" srcOrd="2" destOrd="0" parTransId="{B375195A-1F9C-463E-BF2D-61305F23910C}" sibTransId="{24616C15-44D0-445C-9F5A-4D782190639C}"/>
    <dgm:cxn modelId="{3511192C-1B55-428D-BEC2-F1B4BFA88EEB}" srcId="{9B9622AD-E223-4A37-AE1B-7226BCCD0389}" destId="{93D84F87-E176-43A3-87AE-5FB0C4C55255}" srcOrd="1" destOrd="0" parTransId="{D62A356B-F696-4A46-9191-E38CE4F60D07}" sibTransId="{8BCD571A-2A53-4FB7-9CD5-1DCEF37E442B}"/>
    <dgm:cxn modelId="{E837A33A-970D-4C36-BAD2-C132B1CC38A3}" type="presOf" srcId="{8BCD571A-2A53-4FB7-9CD5-1DCEF37E442B}" destId="{1CEE483D-7358-49B2-90B9-FD21A9619BC0}" srcOrd="0" destOrd="0" presId="urn:microsoft.com/office/officeart/2005/8/layout/pList1#1"/>
    <dgm:cxn modelId="{15DD7F3F-D567-49DF-AD84-FE34A5D5F9C9}" srcId="{9B9622AD-E223-4A37-AE1B-7226BCCD0389}" destId="{C504A436-3AB0-4FBA-98C1-35AA8F26C8FE}" srcOrd="3" destOrd="0" parTransId="{EC2B5428-DCD1-438F-8015-F20DE47B14B9}" sibTransId="{8DC8FF7F-7E72-4EE9-A73E-3B5787AFD1F6}"/>
    <dgm:cxn modelId="{8B199C62-1DB3-484A-B5AC-7134B216070B}" type="presOf" srcId="{DF2FF7ED-2C7D-4F69-9B6F-78CDC389DB59}" destId="{C7685F7B-2FB0-40B5-A471-012D68B5DAD8}" srcOrd="0" destOrd="0" presId="urn:microsoft.com/office/officeart/2005/8/layout/pList1#1"/>
    <dgm:cxn modelId="{EADFE768-CF1B-49A6-96BF-983C9C534066}" type="presOf" srcId="{24616C15-44D0-445C-9F5A-4D782190639C}" destId="{A62B5C3D-F87F-4E62-8512-069319B3062E}" srcOrd="0" destOrd="0" presId="urn:microsoft.com/office/officeart/2005/8/layout/pList1#1"/>
    <dgm:cxn modelId="{05098849-1040-4460-AFF3-64BF5CB98DD1}" type="presOf" srcId="{AC16ADD4-6F56-408C-88AE-C53A85AA9E4C}" destId="{742F795F-8E06-4CFB-83A2-9EF2EE884DFF}" srcOrd="0" destOrd="0" presId="urn:microsoft.com/office/officeart/2005/8/layout/pList1#1"/>
    <dgm:cxn modelId="{860F7352-F455-4429-A63E-FF75066CEAEE}" srcId="{9B9622AD-E223-4A37-AE1B-7226BCCD0389}" destId="{7F8AFC5A-E203-4A2A-B0FE-DAD122427C2F}" srcOrd="0" destOrd="0" parTransId="{C8D0DC56-A224-4C31-A9A8-15529AEE2CC0}" sibTransId="{25857471-5253-4F47-9739-F1BA604E09C3}"/>
    <dgm:cxn modelId="{FB899756-F41B-4873-A42C-C592F414C043}" type="presOf" srcId="{93D84F87-E176-43A3-87AE-5FB0C4C55255}" destId="{A632BEB0-1128-402C-A277-9A483E1BEE23}" srcOrd="0" destOrd="0" presId="urn:microsoft.com/office/officeart/2005/8/layout/pList1#1"/>
    <dgm:cxn modelId="{C143EA80-D031-4319-B887-6A26C3DDC42C}" type="presOf" srcId="{C504A436-3AB0-4FBA-98C1-35AA8F26C8FE}" destId="{CC2D39BF-76E6-461B-86E3-414C680A5535}" srcOrd="0" destOrd="0" presId="urn:microsoft.com/office/officeart/2005/8/layout/pList1#1"/>
    <dgm:cxn modelId="{05844889-3F4F-4851-8B75-5F86766BFA01}" type="presOf" srcId="{ED4B0DC3-CCD9-40EC-B7F9-6C68307C805A}" destId="{B7629745-32AB-46B1-8DBE-551C755C008B}" srcOrd="0" destOrd="0" presId="urn:microsoft.com/office/officeart/2005/8/layout/pList1#1"/>
    <dgm:cxn modelId="{BEA8C6D3-D1E2-48B8-A13C-313755B231AD}" srcId="{9B9622AD-E223-4A37-AE1B-7226BCCD0389}" destId="{ED4B0DC3-CCD9-40EC-B7F9-6C68307C805A}" srcOrd="4" destOrd="0" parTransId="{3E76AA75-E3F2-4BF4-8922-22A20B67C168}" sibTransId="{6CB4B2AD-080D-4991-BF2F-3CD6B7618939}"/>
    <dgm:cxn modelId="{F9CBB5D5-D03F-445C-867D-71A0A2FFD02E}" type="presOf" srcId="{25857471-5253-4F47-9739-F1BA604E09C3}" destId="{8932C31C-E40E-4F03-953A-FB951082A7AC}" srcOrd="0" destOrd="0" presId="urn:microsoft.com/office/officeart/2005/8/layout/pList1#1"/>
    <dgm:cxn modelId="{8D6B45F2-EFAE-4870-BC40-82D9FF388BC5}" type="presOf" srcId="{8DC8FF7F-7E72-4EE9-A73E-3B5787AFD1F6}" destId="{0B383DFC-15A4-479B-A9DA-70382DCBB426}" srcOrd="0" destOrd="0" presId="urn:microsoft.com/office/officeart/2005/8/layout/pList1#1"/>
    <dgm:cxn modelId="{99372EF8-64FF-4443-8928-BBE7CCD39EB4}" srcId="{9B9622AD-E223-4A37-AE1B-7226BCCD0389}" destId="{AC16ADD4-6F56-408C-88AE-C53A85AA9E4C}" srcOrd="5" destOrd="0" parTransId="{D8A21C79-715E-4E0B-9B92-69C208E9E3B7}" sibTransId="{7F2048F0-76E1-4820-9705-A05C63653D55}"/>
    <dgm:cxn modelId="{F32255FC-1571-43BC-A6B9-38EE73D02721}" type="presOf" srcId="{9B9622AD-E223-4A37-AE1B-7226BCCD0389}" destId="{5E21FDBF-6064-45DE-BE30-EBF4A894BEE6}" srcOrd="0" destOrd="0" presId="urn:microsoft.com/office/officeart/2005/8/layout/pList1#1"/>
    <dgm:cxn modelId="{FE27B9FC-40A6-465B-A15E-6FBA9D4FDF8D}" type="presOf" srcId="{7F8AFC5A-E203-4A2A-B0FE-DAD122427C2F}" destId="{6609A93F-6A55-44BF-9AA1-7355A5E79DE3}" srcOrd="0" destOrd="0" presId="urn:microsoft.com/office/officeart/2005/8/layout/pList1#1"/>
    <dgm:cxn modelId="{47CEA4EB-8FAE-49A8-871E-C3F42729A274}" type="presParOf" srcId="{5E21FDBF-6064-45DE-BE30-EBF4A894BEE6}" destId="{19C7FB89-89E3-496E-A010-1A731487B3FC}" srcOrd="0" destOrd="0" presId="urn:microsoft.com/office/officeart/2005/8/layout/pList1#1"/>
    <dgm:cxn modelId="{377301C0-B874-4944-9F7D-CD2192478A91}" type="presParOf" srcId="{19C7FB89-89E3-496E-A010-1A731487B3FC}" destId="{CF004529-440D-4BDB-8D0F-065A6E2B8BF2}" srcOrd="0" destOrd="0" presId="urn:microsoft.com/office/officeart/2005/8/layout/pList1#1"/>
    <dgm:cxn modelId="{8EE39AC9-0B86-4D9D-A5BA-B0EEC8B1AC83}" type="presParOf" srcId="{19C7FB89-89E3-496E-A010-1A731487B3FC}" destId="{6609A93F-6A55-44BF-9AA1-7355A5E79DE3}" srcOrd="1" destOrd="0" presId="urn:microsoft.com/office/officeart/2005/8/layout/pList1#1"/>
    <dgm:cxn modelId="{3EEB1040-AD96-4CB4-AB1B-C0C67C17CDB4}" type="presParOf" srcId="{5E21FDBF-6064-45DE-BE30-EBF4A894BEE6}" destId="{8932C31C-E40E-4F03-953A-FB951082A7AC}" srcOrd="1" destOrd="0" presId="urn:microsoft.com/office/officeart/2005/8/layout/pList1#1"/>
    <dgm:cxn modelId="{A3432851-6563-4DF4-A53C-86C2380497E4}" type="presParOf" srcId="{5E21FDBF-6064-45DE-BE30-EBF4A894BEE6}" destId="{DBE7EC14-3F28-4F6D-9A03-571CA4EC4174}" srcOrd="2" destOrd="0" presId="urn:microsoft.com/office/officeart/2005/8/layout/pList1#1"/>
    <dgm:cxn modelId="{A2679ABD-53E9-4F42-9C78-5A0E52202B78}" type="presParOf" srcId="{DBE7EC14-3F28-4F6D-9A03-571CA4EC4174}" destId="{F5599669-FED2-496E-A42C-1869A4910F1C}" srcOrd="0" destOrd="0" presId="urn:microsoft.com/office/officeart/2005/8/layout/pList1#1"/>
    <dgm:cxn modelId="{ED0FF40D-B9C9-421A-9949-1342E495E35A}" type="presParOf" srcId="{DBE7EC14-3F28-4F6D-9A03-571CA4EC4174}" destId="{A632BEB0-1128-402C-A277-9A483E1BEE23}" srcOrd="1" destOrd="0" presId="urn:microsoft.com/office/officeart/2005/8/layout/pList1#1"/>
    <dgm:cxn modelId="{BA7930C0-B96C-4C7B-AF96-89F540E876A9}" type="presParOf" srcId="{5E21FDBF-6064-45DE-BE30-EBF4A894BEE6}" destId="{1CEE483D-7358-49B2-90B9-FD21A9619BC0}" srcOrd="3" destOrd="0" presId="urn:microsoft.com/office/officeart/2005/8/layout/pList1#1"/>
    <dgm:cxn modelId="{DEC3CC93-2980-40D4-815B-B1A70EAEBC33}" type="presParOf" srcId="{5E21FDBF-6064-45DE-BE30-EBF4A894BEE6}" destId="{9360A925-C7F1-4610-8A97-97678E4A378B}" srcOrd="4" destOrd="0" presId="urn:microsoft.com/office/officeart/2005/8/layout/pList1#1"/>
    <dgm:cxn modelId="{51ABCE2C-71FE-47F6-89AE-9A2224720FB5}" type="presParOf" srcId="{9360A925-C7F1-4610-8A97-97678E4A378B}" destId="{33E80F1B-0924-44BA-B661-E18C61147FC5}" srcOrd="0" destOrd="0" presId="urn:microsoft.com/office/officeart/2005/8/layout/pList1#1"/>
    <dgm:cxn modelId="{1F139407-B32C-4417-A98F-AE10F032D64E}" type="presParOf" srcId="{9360A925-C7F1-4610-8A97-97678E4A378B}" destId="{C7685F7B-2FB0-40B5-A471-012D68B5DAD8}" srcOrd="1" destOrd="0" presId="urn:microsoft.com/office/officeart/2005/8/layout/pList1#1"/>
    <dgm:cxn modelId="{F19E03BE-3D3C-4469-81DB-677BFE89764F}" type="presParOf" srcId="{5E21FDBF-6064-45DE-BE30-EBF4A894BEE6}" destId="{A62B5C3D-F87F-4E62-8512-069319B3062E}" srcOrd="5" destOrd="0" presId="urn:microsoft.com/office/officeart/2005/8/layout/pList1#1"/>
    <dgm:cxn modelId="{69379DAF-71B5-4060-A4B1-BE3E499B1BE7}" type="presParOf" srcId="{5E21FDBF-6064-45DE-BE30-EBF4A894BEE6}" destId="{C51FD569-F5AA-4CAF-9D69-6E78D9BBED9C}" srcOrd="6" destOrd="0" presId="urn:microsoft.com/office/officeart/2005/8/layout/pList1#1"/>
    <dgm:cxn modelId="{6173B616-E3B9-4DA9-8DC4-6B5BDB970244}" type="presParOf" srcId="{C51FD569-F5AA-4CAF-9D69-6E78D9BBED9C}" destId="{CF8BC88D-D488-4AF9-A71F-615B9278EA21}" srcOrd="0" destOrd="0" presId="urn:microsoft.com/office/officeart/2005/8/layout/pList1#1"/>
    <dgm:cxn modelId="{F0164321-9ED9-431E-9B61-EAE516853D10}" type="presParOf" srcId="{C51FD569-F5AA-4CAF-9D69-6E78D9BBED9C}" destId="{CC2D39BF-76E6-461B-86E3-414C680A5535}" srcOrd="1" destOrd="0" presId="urn:microsoft.com/office/officeart/2005/8/layout/pList1#1"/>
    <dgm:cxn modelId="{87AC7B5F-3AEB-44CC-B1F5-E1708D9DFFC9}" type="presParOf" srcId="{5E21FDBF-6064-45DE-BE30-EBF4A894BEE6}" destId="{0B383DFC-15A4-479B-A9DA-70382DCBB426}" srcOrd="7" destOrd="0" presId="urn:microsoft.com/office/officeart/2005/8/layout/pList1#1"/>
    <dgm:cxn modelId="{FB65844C-F384-4CB8-8406-858A66E541F5}" type="presParOf" srcId="{5E21FDBF-6064-45DE-BE30-EBF4A894BEE6}" destId="{3AF431B1-941F-45C2-9E49-DAF3551A2AA5}" srcOrd="8" destOrd="0" presId="urn:microsoft.com/office/officeart/2005/8/layout/pList1#1"/>
    <dgm:cxn modelId="{8BC3E19E-B62A-41F1-82D9-E5AFEC13F3D0}" type="presParOf" srcId="{3AF431B1-941F-45C2-9E49-DAF3551A2AA5}" destId="{90602D65-CF9B-49A1-B13D-2653F2958BB1}" srcOrd="0" destOrd="0" presId="urn:microsoft.com/office/officeart/2005/8/layout/pList1#1"/>
    <dgm:cxn modelId="{B30D1910-3300-4B8F-8363-C24F4177E932}" type="presParOf" srcId="{3AF431B1-941F-45C2-9E49-DAF3551A2AA5}" destId="{B7629745-32AB-46B1-8DBE-551C755C008B}" srcOrd="1" destOrd="0" presId="urn:microsoft.com/office/officeart/2005/8/layout/pList1#1"/>
    <dgm:cxn modelId="{7C821546-656C-413E-84E8-620286D73249}" type="presParOf" srcId="{5E21FDBF-6064-45DE-BE30-EBF4A894BEE6}" destId="{08352B35-DE97-44A4-B48F-1B4DCA59497D}" srcOrd="9" destOrd="0" presId="urn:microsoft.com/office/officeart/2005/8/layout/pList1#1"/>
    <dgm:cxn modelId="{20D188EA-8777-4816-863D-2E5D989CC1FA}" type="presParOf" srcId="{5E21FDBF-6064-45DE-BE30-EBF4A894BEE6}" destId="{A420017C-2B8E-46B1-BE85-5A051D18A7AA}" srcOrd="10" destOrd="0" presId="urn:microsoft.com/office/officeart/2005/8/layout/pList1#1"/>
    <dgm:cxn modelId="{20CDDE58-7BCF-48DF-A789-BCEFD5689A26}" type="presParOf" srcId="{A420017C-2B8E-46B1-BE85-5A051D18A7AA}" destId="{C9B613E0-1982-4AF0-85A6-63919EB9E0F3}" srcOrd="0" destOrd="0" presId="urn:microsoft.com/office/officeart/2005/8/layout/pList1#1"/>
    <dgm:cxn modelId="{9EFB73E8-52F0-4C76-9A63-2A33D0530704}" type="presParOf" srcId="{A420017C-2B8E-46B1-BE85-5A051D18A7AA}" destId="{742F795F-8E06-4CFB-83A2-9EF2EE884DFF}" srcOrd="1" destOrd="0" presId="urn:microsoft.com/office/officeart/2005/8/layout/pList1#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838FA18-5E1F-45AF-8147-9E454573DCA8}" type="doc">
      <dgm:prSet loTypeId="urn:microsoft.com/office/officeart/2005/8/layout/pList1#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6D41716F-7B81-473A-8707-2DA6D11F8D6F}">
      <dgm:prSet phldrT="[Text]" custT="1"/>
      <dgm:spPr/>
      <dgm:t>
        <a:bodyPr/>
        <a:lstStyle/>
        <a:p>
          <a:r>
            <a:rPr lang="de-DE" sz="1400" dirty="0">
              <a:solidFill>
                <a:srgbClr val="002060"/>
              </a:solidFill>
            </a:rPr>
            <a:t>Linear Models</a:t>
          </a:r>
        </a:p>
      </dgm:t>
    </dgm:pt>
    <dgm:pt modelId="{B9424983-8054-47E3-8F5B-2F657FABF50C}" type="parTrans" cxnId="{E3A8842F-F85C-46DF-8E75-4DB236EDE330}">
      <dgm:prSet/>
      <dgm:spPr/>
      <dgm:t>
        <a:bodyPr/>
        <a:lstStyle/>
        <a:p>
          <a:endParaRPr lang="de-DE" sz="1200">
            <a:solidFill>
              <a:srgbClr val="002060"/>
            </a:solidFill>
          </a:endParaRPr>
        </a:p>
      </dgm:t>
    </dgm:pt>
    <dgm:pt modelId="{0B349CAF-A490-4565-BE6D-22814B06334A}" type="sibTrans" cxnId="{E3A8842F-F85C-46DF-8E75-4DB236EDE330}">
      <dgm:prSet/>
      <dgm:spPr/>
      <dgm:t>
        <a:bodyPr/>
        <a:lstStyle/>
        <a:p>
          <a:endParaRPr lang="de-DE" sz="1200">
            <a:solidFill>
              <a:srgbClr val="002060"/>
            </a:solidFill>
          </a:endParaRPr>
        </a:p>
      </dgm:t>
    </dgm:pt>
    <dgm:pt modelId="{BC454E12-491D-4B6A-971C-2FD7923C8206}">
      <dgm:prSet phldrT="[Text]" custT="1"/>
      <dgm:spPr/>
      <dgm:t>
        <a:bodyPr/>
        <a:lstStyle/>
        <a:p>
          <a:r>
            <a:rPr lang="de-DE" sz="1400" dirty="0">
              <a:solidFill>
                <a:srgbClr val="002060"/>
              </a:solidFill>
            </a:rPr>
            <a:t>Statistical Tests</a:t>
          </a:r>
        </a:p>
      </dgm:t>
    </dgm:pt>
    <dgm:pt modelId="{56B2309D-96BA-4E95-9529-EAD895EE3A7D}" type="parTrans" cxnId="{9854282F-DE5E-429B-A57A-4C8588119489}">
      <dgm:prSet/>
      <dgm:spPr/>
      <dgm:t>
        <a:bodyPr/>
        <a:lstStyle/>
        <a:p>
          <a:endParaRPr lang="de-DE" sz="1200">
            <a:solidFill>
              <a:srgbClr val="002060"/>
            </a:solidFill>
          </a:endParaRPr>
        </a:p>
      </dgm:t>
    </dgm:pt>
    <dgm:pt modelId="{454589FC-B351-455D-AB9C-1871A16DE2EA}" type="sibTrans" cxnId="{9854282F-DE5E-429B-A57A-4C8588119489}">
      <dgm:prSet/>
      <dgm:spPr/>
      <dgm:t>
        <a:bodyPr/>
        <a:lstStyle/>
        <a:p>
          <a:endParaRPr lang="de-DE" sz="1200">
            <a:solidFill>
              <a:srgbClr val="002060"/>
            </a:solidFill>
          </a:endParaRPr>
        </a:p>
      </dgm:t>
    </dgm:pt>
    <dgm:pt modelId="{6F06E6C9-77FC-40D7-9657-7166AAE01E77}">
      <dgm:prSet phldrT="[Text]" custT="1"/>
      <dgm:spPr/>
      <dgm:t>
        <a:bodyPr/>
        <a:lstStyle/>
        <a:p>
          <a:r>
            <a:rPr lang="de-DE" sz="1400" dirty="0" err="1">
              <a:solidFill>
                <a:srgbClr val="002060"/>
              </a:solidFill>
            </a:rPr>
            <a:t>Inference</a:t>
          </a:r>
          <a:endParaRPr lang="de-DE" sz="1400" dirty="0">
            <a:solidFill>
              <a:srgbClr val="002060"/>
            </a:solidFill>
          </a:endParaRPr>
        </a:p>
      </dgm:t>
    </dgm:pt>
    <dgm:pt modelId="{4E81505E-57A0-48C3-A0E3-797D46652F09}" type="parTrans" cxnId="{0F62E622-3333-4253-BBEB-B338B039D0D0}">
      <dgm:prSet/>
      <dgm:spPr/>
      <dgm:t>
        <a:bodyPr/>
        <a:lstStyle/>
        <a:p>
          <a:endParaRPr lang="de-DE" sz="1200">
            <a:solidFill>
              <a:srgbClr val="002060"/>
            </a:solidFill>
          </a:endParaRPr>
        </a:p>
      </dgm:t>
    </dgm:pt>
    <dgm:pt modelId="{F3B7A35E-35DB-4E50-B10C-4F9905E4B5F9}" type="sibTrans" cxnId="{0F62E622-3333-4253-BBEB-B338B039D0D0}">
      <dgm:prSet/>
      <dgm:spPr/>
      <dgm:t>
        <a:bodyPr/>
        <a:lstStyle/>
        <a:p>
          <a:endParaRPr lang="de-DE" sz="1200">
            <a:solidFill>
              <a:srgbClr val="002060"/>
            </a:solidFill>
          </a:endParaRPr>
        </a:p>
      </dgm:t>
    </dgm:pt>
    <dgm:pt modelId="{FD4EE085-A38B-440F-B222-27F877294072}">
      <dgm:prSet phldrT="[Text]" custT="1"/>
      <dgm:spPr/>
      <dgm:t>
        <a:bodyPr/>
        <a:lstStyle/>
        <a:p>
          <a:r>
            <a:rPr lang="de-DE" sz="1400" dirty="0">
              <a:solidFill>
                <a:srgbClr val="002060"/>
              </a:solidFill>
            </a:rPr>
            <a:t>Time Series Analysis</a:t>
          </a:r>
        </a:p>
      </dgm:t>
    </dgm:pt>
    <dgm:pt modelId="{4A75535C-5E8F-4826-84F4-A723068E7DB5}" type="parTrans" cxnId="{03A784D5-C790-4018-8C4C-A8EFFE69435D}">
      <dgm:prSet/>
      <dgm:spPr/>
      <dgm:t>
        <a:bodyPr/>
        <a:lstStyle/>
        <a:p>
          <a:endParaRPr lang="de-DE" sz="1200">
            <a:solidFill>
              <a:srgbClr val="002060"/>
            </a:solidFill>
          </a:endParaRPr>
        </a:p>
      </dgm:t>
    </dgm:pt>
    <dgm:pt modelId="{F2443A86-9F0A-4CB2-9FA0-1B8AC376617D}" type="sibTrans" cxnId="{03A784D5-C790-4018-8C4C-A8EFFE69435D}">
      <dgm:prSet/>
      <dgm:spPr/>
      <dgm:t>
        <a:bodyPr/>
        <a:lstStyle/>
        <a:p>
          <a:endParaRPr lang="de-DE" sz="1200">
            <a:solidFill>
              <a:srgbClr val="002060"/>
            </a:solidFill>
          </a:endParaRPr>
        </a:p>
      </dgm:t>
    </dgm:pt>
    <dgm:pt modelId="{1F35AF70-57CE-487B-9182-B635EFE69310}">
      <dgm:prSet phldrT="[Text]" custT="1"/>
      <dgm:spPr/>
      <dgm:t>
        <a:bodyPr/>
        <a:lstStyle/>
        <a:p>
          <a:r>
            <a:rPr lang="de-DE" sz="1400" dirty="0" err="1">
              <a:solidFill>
                <a:srgbClr val="002060"/>
              </a:solidFill>
            </a:rPr>
            <a:t>Machine</a:t>
          </a:r>
          <a:r>
            <a:rPr lang="de-DE" sz="1400" dirty="0">
              <a:solidFill>
                <a:srgbClr val="002060"/>
              </a:solidFill>
            </a:rPr>
            <a:t> Learning</a:t>
          </a:r>
        </a:p>
      </dgm:t>
    </dgm:pt>
    <dgm:pt modelId="{522CECDD-7918-4E05-BD04-18BCBAB46F97}" type="parTrans" cxnId="{A3A1F6BE-088A-4E80-BFB4-8284D597ED4F}">
      <dgm:prSet/>
      <dgm:spPr/>
      <dgm:t>
        <a:bodyPr/>
        <a:lstStyle/>
        <a:p>
          <a:endParaRPr lang="de-DE">
            <a:solidFill>
              <a:srgbClr val="002060"/>
            </a:solidFill>
          </a:endParaRPr>
        </a:p>
      </dgm:t>
    </dgm:pt>
    <dgm:pt modelId="{4A07BCB1-CEF3-4635-A189-16732322E171}" type="sibTrans" cxnId="{A3A1F6BE-088A-4E80-BFB4-8284D597ED4F}">
      <dgm:prSet/>
      <dgm:spPr/>
      <dgm:t>
        <a:bodyPr/>
        <a:lstStyle/>
        <a:p>
          <a:endParaRPr lang="de-DE">
            <a:solidFill>
              <a:srgbClr val="002060"/>
            </a:solidFill>
          </a:endParaRPr>
        </a:p>
      </dgm:t>
    </dgm:pt>
    <dgm:pt modelId="{58EE712F-8916-4A97-A2D7-F3C512D19457}" type="pres">
      <dgm:prSet presAssocID="{2838FA18-5E1F-45AF-8147-9E454573DCA8}" presName="Name0" presStyleCnt="0">
        <dgm:presLayoutVars>
          <dgm:dir/>
          <dgm:resizeHandles val="exact"/>
        </dgm:presLayoutVars>
      </dgm:prSet>
      <dgm:spPr/>
    </dgm:pt>
    <dgm:pt modelId="{525C4AB1-5056-4EBF-A9D9-62223CE7AAE5}" type="pres">
      <dgm:prSet presAssocID="{6D41716F-7B81-473A-8707-2DA6D11F8D6F}" presName="compNode" presStyleCnt="0"/>
      <dgm:spPr/>
    </dgm:pt>
    <dgm:pt modelId="{FEAFC8E1-D584-4149-AD88-4F583C1F4626}" type="pres">
      <dgm:prSet presAssocID="{6D41716F-7B81-473A-8707-2DA6D11F8D6F}" presName="pict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29BD5A04-E03E-4904-8710-ACD030A1E9E3}" type="pres">
      <dgm:prSet presAssocID="{6D41716F-7B81-473A-8707-2DA6D11F8D6F}" presName="textRect" presStyleLbl="revTx" presStyleIdx="0" presStyleCnt="5">
        <dgm:presLayoutVars>
          <dgm:bulletEnabled val="1"/>
        </dgm:presLayoutVars>
      </dgm:prSet>
      <dgm:spPr/>
    </dgm:pt>
    <dgm:pt modelId="{090B5068-0B3A-4F8D-A90F-A34F7EF2E809}" type="pres">
      <dgm:prSet presAssocID="{0B349CAF-A490-4565-BE6D-22814B06334A}" presName="sibTrans" presStyleLbl="sibTrans2D1" presStyleIdx="0" presStyleCnt="0"/>
      <dgm:spPr/>
    </dgm:pt>
    <dgm:pt modelId="{FC32EFBC-3019-4315-B201-FDE2B0EFD69C}" type="pres">
      <dgm:prSet presAssocID="{BC454E12-491D-4B6A-971C-2FD7923C8206}" presName="compNode" presStyleCnt="0"/>
      <dgm:spPr/>
    </dgm:pt>
    <dgm:pt modelId="{A95CFAD5-A676-4259-A0DD-B37B1EA04512}" type="pres">
      <dgm:prSet presAssocID="{BC454E12-491D-4B6A-971C-2FD7923C8206}" presName="pictRect" presStyleLbl="node1" presStyleIdx="1" presStyleCnt="5"/>
      <dgm:spPr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7378FE47-4EA7-47DD-80AB-3EBAB183C6A8}" type="pres">
      <dgm:prSet presAssocID="{BC454E12-491D-4B6A-971C-2FD7923C8206}" presName="textRect" presStyleLbl="revTx" presStyleIdx="1" presStyleCnt="5">
        <dgm:presLayoutVars>
          <dgm:bulletEnabled val="1"/>
        </dgm:presLayoutVars>
      </dgm:prSet>
      <dgm:spPr/>
    </dgm:pt>
    <dgm:pt modelId="{4E2A9D2A-A6E0-4DD1-B1D0-3D762457FC8C}" type="pres">
      <dgm:prSet presAssocID="{454589FC-B351-455D-AB9C-1871A16DE2EA}" presName="sibTrans" presStyleLbl="sibTrans2D1" presStyleIdx="0" presStyleCnt="0"/>
      <dgm:spPr/>
    </dgm:pt>
    <dgm:pt modelId="{588F4996-15C5-4AB3-B049-501AB6E30B5F}" type="pres">
      <dgm:prSet presAssocID="{6F06E6C9-77FC-40D7-9657-7166AAE01E77}" presName="compNode" presStyleCnt="0"/>
      <dgm:spPr/>
    </dgm:pt>
    <dgm:pt modelId="{1FF40898-1FC9-41EE-BAD5-974613524FC3}" type="pres">
      <dgm:prSet presAssocID="{6F06E6C9-77FC-40D7-9657-7166AAE01E77}" presName="pictRect" presStyleLbl="node1" presStyleIdx="2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000" b="-3000"/>
          </a:stretch>
        </a:blipFill>
      </dgm:spPr>
    </dgm:pt>
    <dgm:pt modelId="{DE286919-69B0-41A1-BDAA-F855697BD855}" type="pres">
      <dgm:prSet presAssocID="{6F06E6C9-77FC-40D7-9657-7166AAE01E77}" presName="textRect" presStyleLbl="revTx" presStyleIdx="2" presStyleCnt="5">
        <dgm:presLayoutVars>
          <dgm:bulletEnabled val="1"/>
        </dgm:presLayoutVars>
      </dgm:prSet>
      <dgm:spPr/>
    </dgm:pt>
    <dgm:pt modelId="{BDA5BAFB-63FA-4550-85B5-636CF2A2D2EA}" type="pres">
      <dgm:prSet presAssocID="{F3B7A35E-35DB-4E50-B10C-4F9905E4B5F9}" presName="sibTrans" presStyleLbl="sibTrans2D1" presStyleIdx="0" presStyleCnt="0"/>
      <dgm:spPr/>
    </dgm:pt>
    <dgm:pt modelId="{D8B441F7-BF19-42BB-9106-FBD8C53A823D}" type="pres">
      <dgm:prSet presAssocID="{FD4EE085-A38B-440F-B222-27F877294072}" presName="compNode" presStyleCnt="0"/>
      <dgm:spPr/>
    </dgm:pt>
    <dgm:pt modelId="{9FDAADF0-4E5C-4640-B98C-504EF2656E73}" type="pres">
      <dgm:prSet presAssocID="{FD4EE085-A38B-440F-B222-27F877294072}" presName="pictRect" presStyleLbl="node1" presStyleIdx="3" presStyleCnt="5"/>
      <dgm:spPr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A7D12982-E083-497F-AAD3-7E1881223B4D}" type="pres">
      <dgm:prSet presAssocID="{FD4EE085-A38B-440F-B222-27F877294072}" presName="textRect" presStyleLbl="revTx" presStyleIdx="3" presStyleCnt="5">
        <dgm:presLayoutVars>
          <dgm:bulletEnabled val="1"/>
        </dgm:presLayoutVars>
      </dgm:prSet>
      <dgm:spPr/>
    </dgm:pt>
    <dgm:pt modelId="{CC58F2E2-C071-4483-BAB9-9486F0808360}" type="pres">
      <dgm:prSet presAssocID="{F2443A86-9F0A-4CB2-9FA0-1B8AC376617D}" presName="sibTrans" presStyleLbl="sibTrans2D1" presStyleIdx="0" presStyleCnt="0"/>
      <dgm:spPr/>
    </dgm:pt>
    <dgm:pt modelId="{35F1BF25-3859-4155-B7F0-F8C517E2243D}" type="pres">
      <dgm:prSet presAssocID="{1F35AF70-57CE-487B-9182-B635EFE69310}" presName="compNode" presStyleCnt="0"/>
      <dgm:spPr/>
    </dgm:pt>
    <dgm:pt modelId="{32F921F4-1139-41DF-8CAA-0AC10EAE5E95}" type="pres">
      <dgm:prSet presAssocID="{1F35AF70-57CE-487B-9182-B635EFE69310}" presName="pictRect" presStyleLbl="node1" presStyleIdx="4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48D4CD21-288F-41AA-944B-91B45CC0B833}" type="pres">
      <dgm:prSet presAssocID="{1F35AF70-57CE-487B-9182-B635EFE69310}" presName="textRect" presStyleLbl="revTx" presStyleIdx="4" presStyleCnt="5">
        <dgm:presLayoutVars>
          <dgm:bulletEnabled val="1"/>
        </dgm:presLayoutVars>
      </dgm:prSet>
      <dgm:spPr/>
    </dgm:pt>
  </dgm:ptLst>
  <dgm:cxnLst>
    <dgm:cxn modelId="{086FD101-048D-4208-AC21-55D9AA6262F5}" type="presOf" srcId="{1F35AF70-57CE-487B-9182-B635EFE69310}" destId="{48D4CD21-288F-41AA-944B-91B45CC0B833}" srcOrd="0" destOrd="0" presId="urn:microsoft.com/office/officeart/2005/8/layout/pList1#3"/>
    <dgm:cxn modelId="{847A1C10-8936-4381-B753-AD035F5C8559}" type="presOf" srcId="{0B349CAF-A490-4565-BE6D-22814B06334A}" destId="{090B5068-0B3A-4F8D-A90F-A34F7EF2E809}" srcOrd="0" destOrd="0" presId="urn:microsoft.com/office/officeart/2005/8/layout/pList1#3"/>
    <dgm:cxn modelId="{95E7EA1A-0D56-4510-B3F7-00EAB72EBCE6}" type="presOf" srcId="{F3B7A35E-35DB-4E50-B10C-4F9905E4B5F9}" destId="{BDA5BAFB-63FA-4550-85B5-636CF2A2D2EA}" srcOrd="0" destOrd="0" presId="urn:microsoft.com/office/officeart/2005/8/layout/pList1#3"/>
    <dgm:cxn modelId="{0F62E622-3333-4253-BBEB-B338B039D0D0}" srcId="{2838FA18-5E1F-45AF-8147-9E454573DCA8}" destId="{6F06E6C9-77FC-40D7-9657-7166AAE01E77}" srcOrd="2" destOrd="0" parTransId="{4E81505E-57A0-48C3-A0E3-797D46652F09}" sibTransId="{F3B7A35E-35DB-4E50-B10C-4F9905E4B5F9}"/>
    <dgm:cxn modelId="{F0DDE825-C77E-48C4-BE97-DB48EFD3CF0E}" type="presOf" srcId="{FD4EE085-A38B-440F-B222-27F877294072}" destId="{A7D12982-E083-497F-AAD3-7E1881223B4D}" srcOrd="0" destOrd="0" presId="urn:microsoft.com/office/officeart/2005/8/layout/pList1#3"/>
    <dgm:cxn modelId="{9854282F-DE5E-429B-A57A-4C8588119489}" srcId="{2838FA18-5E1F-45AF-8147-9E454573DCA8}" destId="{BC454E12-491D-4B6A-971C-2FD7923C8206}" srcOrd="1" destOrd="0" parTransId="{56B2309D-96BA-4E95-9529-EAD895EE3A7D}" sibTransId="{454589FC-B351-455D-AB9C-1871A16DE2EA}"/>
    <dgm:cxn modelId="{E3A8842F-F85C-46DF-8E75-4DB236EDE330}" srcId="{2838FA18-5E1F-45AF-8147-9E454573DCA8}" destId="{6D41716F-7B81-473A-8707-2DA6D11F8D6F}" srcOrd="0" destOrd="0" parTransId="{B9424983-8054-47E3-8F5B-2F657FABF50C}" sibTransId="{0B349CAF-A490-4565-BE6D-22814B06334A}"/>
    <dgm:cxn modelId="{9FF62962-0EEF-4E32-A5BA-ECA4DF783D3F}" type="presOf" srcId="{454589FC-B351-455D-AB9C-1871A16DE2EA}" destId="{4E2A9D2A-A6E0-4DD1-B1D0-3D762457FC8C}" srcOrd="0" destOrd="0" presId="urn:microsoft.com/office/officeart/2005/8/layout/pList1#3"/>
    <dgm:cxn modelId="{58BA036B-05EA-4542-B581-4D7578722F19}" type="presOf" srcId="{F2443A86-9F0A-4CB2-9FA0-1B8AC376617D}" destId="{CC58F2E2-C071-4483-BAB9-9486F0808360}" srcOrd="0" destOrd="0" presId="urn:microsoft.com/office/officeart/2005/8/layout/pList1#3"/>
    <dgm:cxn modelId="{4BD9E14D-0655-44B4-AF95-4819A5C8898B}" type="presOf" srcId="{6F06E6C9-77FC-40D7-9657-7166AAE01E77}" destId="{DE286919-69B0-41A1-BDAA-F855697BD855}" srcOrd="0" destOrd="0" presId="urn:microsoft.com/office/officeart/2005/8/layout/pList1#3"/>
    <dgm:cxn modelId="{0DAB8EA0-3C72-4743-AAF2-16297DFBF0D1}" type="presOf" srcId="{6D41716F-7B81-473A-8707-2DA6D11F8D6F}" destId="{29BD5A04-E03E-4904-8710-ACD030A1E9E3}" srcOrd="0" destOrd="0" presId="urn:microsoft.com/office/officeart/2005/8/layout/pList1#3"/>
    <dgm:cxn modelId="{E64A72BE-4A77-44D4-9E93-24C675768128}" type="presOf" srcId="{2838FA18-5E1F-45AF-8147-9E454573DCA8}" destId="{58EE712F-8916-4A97-A2D7-F3C512D19457}" srcOrd="0" destOrd="0" presId="urn:microsoft.com/office/officeart/2005/8/layout/pList1#3"/>
    <dgm:cxn modelId="{A3A1F6BE-088A-4E80-BFB4-8284D597ED4F}" srcId="{2838FA18-5E1F-45AF-8147-9E454573DCA8}" destId="{1F35AF70-57CE-487B-9182-B635EFE69310}" srcOrd="4" destOrd="0" parTransId="{522CECDD-7918-4E05-BD04-18BCBAB46F97}" sibTransId="{4A07BCB1-CEF3-4635-A189-16732322E171}"/>
    <dgm:cxn modelId="{03A784D5-C790-4018-8C4C-A8EFFE69435D}" srcId="{2838FA18-5E1F-45AF-8147-9E454573DCA8}" destId="{FD4EE085-A38B-440F-B222-27F877294072}" srcOrd="3" destOrd="0" parTransId="{4A75535C-5E8F-4826-84F4-A723068E7DB5}" sibTransId="{F2443A86-9F0A-4CB2-9FA0-1B8AC376617D}"/>
    <dgm:cxn modelId="{A92981DF-6543-48E8-87D3-09EF8C4172BA}" type="presOf" srcId="{BC454E12-491D-4B6A-971C-2FD7923C8206}" destId="{7378FE47-4EA7-47DD-80AB-3EBAB183C6A8}" srcOrd="0" destOrd="0" presId="urn:microsoft.com/office/officeart/2005/8/layout/pList1#3"/>
    <dgm:cxn modelId="{F3B42368-1946-41CB-A6C5-2AD77675FDE4}" type="presParOf" srcId="{58EE712F-8916-4A97-A2D7-F3C512D19457}" destId="{525C4AB1-5056-4EBF-A9D9-62223CE7AAE5}" srcOrd="0" destOrd="0" presId="urn:microsoft.com/office/officeart/2005/8/layout/pList1#3"/>
    <dgm:cxn modelId="{8400D18F-F2EA-4202-ADAB-2448B7E9E9A8}" type="presParOf" srcId="{525C4AB1-5056-4EBF-A9D9-62223CE7AAE5}" destId="{FEAFC8E1-D584-4149-AD88-4F583C1F4626}" srcOrd="0" destOrd="0" presId="urn:microsoft.com/office/officeart/2005/8/layout/pList1#3"/>
    <dgm:cxn modelId="{132DCF97-FED9-4CC2-BD26-9BCAAF508434}" type="presParOf" srcId="{525C4AB1-5056-4EBF-A9D9-62223CE7AAE5}" destId="{29BD5A04-E03E-4904-8710-ACD030A1E9E3}" srcOrd="1" destOrd="0" presId="urn:microsoft.com/office/officeart/2005/8/layout/pList1#3"/>
    <dgm:cxn modelId="{A203C805-151F-4515-908A-C5CCA6F268F6}" type="presParOf" srcId="{58EE712F-8916-4A97-A2D7-F3C512D19457}" destId="{090B5068-0B3A-4F8D-A90F-A34F7EF2E809}" srcOrd="1" destOrd="0" presId="urn:microsoft.com/office/officeart/2005/8/layout/pList1#3"/>
    <dgm:cxn modelId="{7917372F-F340-41BD-AAA0-09D86B84D1C2}" type="presParOf" srcId="{58EE712F-8916-4A97-A2D7-F3C512D19457}" destId="{FC32EFBC-3019-4315-B201-FDE2B0EFD69C}" srcOrd="2" destOrd="0" presId="urn:microsoft.com/office/officeart/2005/8/layout/pList1#3"/>
    <dgm:cxn modelId="{99F490EB-C0FE-4B58-9165-94005ECB3E88}" type="presParOf" srcId="{FC32EFBC-3019-4315-B201-FDE2B0EFD69C}" destId="{A95CFAD5-A676-4259-A0DD-B37B1EA04512}" srcOrd="0" destOrd="0" presId="urn:microsoft.com/office/officeart/2005/8/layout/pList1#3"/>
    <dgm:cxn modelId="{26538C9C-4411-401C-A9ED-3E4CF99C6633}" type="presParOf" srcId="{FC32EFBC-3019-4315-B201-FDE2B0EFD69C}" destId="{7378FE47-4EA7-47DD-80AB-3EBAB183C6A8}" srcOrd="1" destOrd="0" presId="urn:microsoft.com/office/officeart/2005/8/layout/pList1#3"/>
    <dgm:cxn modelId="{AB0A6A3D-2940-4F81-9249-60B46FB1E6B3}" type="presParOf" srcId="{58EE712F-8916-4A97-A2D7-F3C512D19457}" destId="{4E2A9D2A-A6E0-4DD1-B1D0-3D762457FC8C}" srcOrd="3" destOrd="0" presId="urn:microsoft.com/office/officeart/2005/8/layout/pList1#3"/>
    <dgm:cxn modelId="{AB027DA4-1054-4FCA-B3BA-59E48FDD4260}" type="presParOf" srcId="{58EE712F-8916-4A97-A2D7-F3C512D19457}" destId="{588F4996-15C5-4AB3-B049-501AB6E30B5F}" srcOrd="4" destOrd="0" presId="urn:microsoft.com/office/officeart/2005/8/layout/pList1#3"/>
    <dgm:cxn modelId="{29CE1915-B168-4B57-89E2-89289B789D7E}" type="presParOf" srcId="{588F4996-15C5-4AB3-B049-501AB6E30B5F}" destId="{1FF40898-1FC9-41EE-BAD5-974613524FC3}" srcOrd="0" destOrd="0" presId="urn:microsoft.com/office/officeart/2005/8/layout/pList1#3"/>
    <dgm:cxn modelId="{0AB46EDA-7B22-4377-84B0-7C4483F34307}" type="presParOf" srcId="{588F4996-15C5-4AB3-B049-501AB6E30B5F}" destId="{DE286919-69B0-41A1-BDAA-F855697BD855}" srcOrd="1" destOrd="0" presId="urn:microsoft.com/office/officeart/2005/8/layout/pList1#3"/>
    <dgm:cxn modelId="{6A117E17-4478-46A5-9F00-D19F6C0FE7D7}" type="presParOf" srcId="{58EE712F-8916-4A97-A2D7-F3C512D19457}" destId="{BDA5BAFB-63FA-4550-85B5-636CF2A2D2EA}" srcOrd="5" destOrd="0" presId="urn:microsoft.com/office/officeart/2005/8/layout/pList1#3"/>
    <dgm:cxn modelId="{85124E24-60B4-4876-B786-40A9E03F6805}" type="presParOf" srcId="{58EE712F-8916-4A97-A2D7-F3C512D19457}" destId="{D8B441F7-BF19-42BB-9106-FBD8C53A823D}" srcOrd="6" destOrd="0" presId="urn:microsoft.com/office/officeart/2005/8/layout/pList1#3"/>
    <dgm:cxn modelId="{BF74CE35-D7D9-4ABD-8E93-0FDA331DDEFC}" type="presParOf" srcId="{D8B441F7-BF19-42BB-9106-FBD8C53A823D}" destId="{9FDAADF0-4E5C-4640-B98C-504EF2656E73}" srcOrd="0" destOrd="0" presId="urn:microsoft.com/office/officeart/2005/8/layout/pList1#3"/>
    <dgm:cxn modelId="{561A96E1-AEAB-40F8-A7BD-41DB14CC55B7}" type="presParOf" srcId="{D8B441F7-BF19-42BB-9106-FBD8C53A823D}" destId="{A7D12982-E083-497F-AAD3-7E1881223B4D}" srcOrd="1" destOrd="0" presId="urn:microsoft.com/office/officeart/2005/8/layout/pList1#3"/>
    <dgm:cxn modelId="{FF267DFC-5FC1-4BBB-9E4E-687F60D580A6}" type="presParOf" srcId="{58EE712F-8916-4A97-A2D7-F3C512D19457}" destId="{CC58F2E2-C071-4483-BAB9-9486F0808360}" srcOrd="7" destOrd="0" presId="urn:microsoft.com/office/officeart/2005/8/layout/pList1#3"/>
    <dgm:cxn modelId="{B2152608-1119-4359-8BEC-A64D0921DE4A}" type="presParOf" srcId="{58EE712F-8916-4A97-A2D7-F3C512D19457}" destId="{35F1BF25-3859-4155-B7F0-F8C517E2243D}" srcOrd="8" destOrd="0" presId="urn:microsoft.com/office/officeart/2005/8/layout/pList1#3"/>
    <dgm:cxn modelId="{44AFF863-4E00-44CB-BAA6-1B35E66F844E}" type="presParOf" srcId="{35F1BF25-3859-4155-B7F0-F8C517E2243D}" destId="{32F921F4-1139-41DF-8CAA-0AC10EAE5E95}" srcOrd="0" destOrd="0" presId="urn:microsoft.com/office/officeart/2005/8/layout/pList1#3"/>
    <dgm:cxn modelId="{0028CE36-5094-48EA-9379-4DD8ED9AE514}" type="presParOf" srcId="{35F1BF25-3859-4155-B7F0-F8C517E2243D}" destId="{48D4CD21-288F-41AA-944B-91B45CC0B833}" srcOrd="1" destOrd="0" presId="urn:microsoft.com/office/officeart/2005/8/layout/pList1#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A240FFA-7342-4C88-A77B-621C08E4C8C1}" type="doc">
      <dgm:prSet loTypeId="urn:microsoft.com/office/officeart/2005/8/layout/pList1#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C1941367-DE8A-4C83-8B6E-F3ADC72EAA1A}">
      <dgm:prSet phldrT="[Text]" custT="1"/>
      <dgm:spPr/>
      <dgm:t>
        <a:bodyPr/>
        <a:lstStyle/>
        <a:p>
          <a:r>
            <a:rPr lang="de-DE" sz="1400" dirty="0">
              <a:solidFill>
                <a:srgbClr val="002060"/>
              </a:solidFill>
            </a:rPr>
            <a:t>Intelligent Systems</a:t>
          </a:r>
        </a:p>
      </dgm:t>
    </dgm:pt>
    <dgm:pt modelId="{459A8EAE-DC02-4B7E-B9AF-0E11265135D5}" type="parTrans" cxnId="{CED61C8D-A0E5-4C06-9293-8DFEF1F7053E}">
      <dgm:prSet/>
      <dgm:spPr/>
      <dgm:t>
        <a:bodyPr/>
        <a:lstStyle/>
        <a:p>
          <a:endParaRPr lang="de-DE" sz="1200">
            <a:solidFill>
              <a:srgbClr val="002060"/>
            </a:solidFill>
          </a:endParaRPr>
        </a:p>
      </dgm:t>
    </dgm:pt>
    <dgm:pt modelId="{C2D3D6A3-F454-4F7A-9BF7-00A964BD45CB}" type="sibTrans" cxnId="{CED61C8D-A0E5-4C06-9293-8DFEF1F7053E}">
      <dgm:prSet/>
      <dgm:spPr/>
      <dgm:t>
        <a:bodyPr/>
        <a:lstStyle/>
        <a:p>
          <a:endParaRPr lang="de-DE" sz="1200">
            <a:solidFill>
              <a:srgbClr val="002060"/>
            </a:solidFill>
          </a:endParaRPr>
        </a:p>
      </dgm:t>
    </dgm:pt>
    <dgm:pt modelId="{D1CD2622-C9D5-49FA-A554-C21C055540B0}">
      <dgm:prSet phldrT="[Text]" custT="1"/>
      <dgm:spPr/>
      <dgm:t>
        <a:bodyPr/>
        <a:lstStyle/>
        <a:p>
          <a:r>
            <a:rPr lang="de-DE" sz="1400" dirty="0" err="1">
              <a:solidFill>
                <a:srgbClr val="002060"/>
              </a:solidFill>
            </a:rPr>
            <a:t>Robotics</a:t>
          </a:r>
          <a:endParaRPr lang="de-DE" sz="1400" dirty="0">
            <a:solidFill>
              <a:srgbClr val="002060"/>
            </a:solidFill>
          </a:endParaRPr>
        </a:p>
      </dgm:t>
    </dgm:pt>
    <dgm:pt modelId="{F35F295E-0B4B-45DC-88A5-624FD0A93CD3}" type="parTrans" cxnId="{5060E04A-FC45-4BAC-8D46-552D5F89D313}">
      <dgm:prSet/>
      <dgm:spPr/>
      <dgm:t>
        <a:bodyPr/>
        <a:lstStyle/>
        <a:p>
          <a:endParaRPr lang="de-DE" sz="1200">
            <a:solidFill>
              <a:srgbClr val="002060"/>
            </a:solidFill>
          </a:endParaRPr>
        </a:p>
      </dgm:t>
    </dgm:pt>
    <dgm:pt modelId="{E4208D1E-2226-4EE3-BA7F-1BE407A67C45}" type="sibTrans" cxnId="{5060E04A-FC45-4BAC-8D46-552D5F89D313}">
      <dgm:prSet/>
      <dgm:spPr/>
      <dgm:t>
        <a:bodyPr/>
        <a:lstStyle/>
        <a:p>
          <a:endParaRPr lang="de-DE" sz="1200">
            <a:solidFill>
              <a:srgbClr val="002060"/>
            </a:solidFill>
          </a:endParaRPr>
        </a:p>
      </dgm:t>
    </dgm:pt>
    <dgm:pt modelId="{6BCA68B3-57AF-4EE3-A817-E90B782176CC}">
      <dgm:prSet phldrT="[Text]" custT="1"/>
      <dgm:spPr/>
      <dgm:t>
        <a:bodyPr/>
        <a:lstStyle/>
        <a:p>
          <a:r>
            <a:rPr lang="de-DE" sz="1400" dirty="0">
              <a:solidFill>
                <a:srgbClr val="002060"/>
              </a:solidFill>
            </a:rPr>
            <a:t>Marketing</a:t>
          </a:r>
        </a:p>
      </dgm:t>
    </dgm:pt>
    <dgm:pt modelId="{21997D4E-CA95-4BB8-AB27-ADCDEB8F8B61}" type="parTrans" cxnId="{2DA2AC52-2FB9-46C0-8C17-2F52EC4957F5}">
      <dgm:prSet/>
      <dgm:spPr/>
      <dgm:t>
        <a:bodyPr/>
        <a:lstStyle/>
        <a:p>
          <a:endParaRPr lang="de-DE" sz="1200">
            <a:solidFill>
              <a:srgbClr val="002060"/>
            </a:solidFill>
          </a:endParaRPr>
        </a:p>
      </dgm:t>
    </dgm:pt>
    <dgm:pt modelId="{A14C65C3-8745-4D9D-8084-FC0E8D9F895A}" type="sibTrans" cxnId="{2DA2AC52-2FB9-46C0-8C17-2F52EC4957F5}">
      <dgm:prSet/>
      <dgm:spPr/>
      <dgm:t>
        <a:bodyPr/>
        <a:lstStyle/>
        <a:p>
          <a:endParaRPr lang="de-DE" sz="1200">
            <a:solidFill>
              <a:srgbClr val="002060"/>
            </a:solidFill>
          </a:endParaRPr>
        </a:p>
      </dgm:t>
    </dgm:pt>
    <dgm:pt modelId="{0281EEAA-56C0-4518-BC44-593102422AC0}">
      <dgm:prSet phldrT="[Text]" custT="1"/>
      <dgm:spPr/>
      <dgm:t>
        <a:bodyPr/>
        <a:lstStyle/>
        <a:p>
          <a:r>
            <a:rPr lang="de-DE" sz="1400" dirty="0" err="1">
              <a:solidFill>
                <a:srgbClr val="002060"/>
              </a:solidFill>
            </a:rPr>
            <a:t>Social</a:t>
          </a:r>
          <a:r>
            <a:rPr lang="de-DE" sz="1400" dirty="0">
              <a:solidFill>
                <a:srgbClr val="002060"/>
              </a:solidFill>
            </a:rPr>
            <a:t> Networks</a:t>
          </a:r>
        </a:p>
      </dgm:t>
    </dgm:pt>
    <dgm:pt modelId="{F8DB0A4E-CD2D-4023-B7E7-DE9DD5F08196}" type="parTrans" cxnId="{8EB50E7C-5205-46DC-9870-28ADBAAA86AF}">
      <dgm:prSet/>
      <dgm:spPr/>
      <dgm:t>
        <a:bodyPr/>
        <a:lstStyle/>
        <a:p>
          <a:endParaRPr lang="de-DE" sz="1200">
            <a:solidFill>
              <a:srgbClr val="002060"/>
            </a:solidFill>
          </a:endParaRPr>
        </a:p>
      </dgm:t>
    </dgm:pt>
    <dgm:pt modelId="{6F700430-764B-4409-8CA8-42996B09B12E}" type="sibTrans" cxnId="{8EB50E7C-5205-46DC-9870-28ADBAAA86AF}">
      <dgm:prSet/>
      <dgm:spPr/>
      <dgm:t>
        <a:bodyPr/>
        <a:lstStyle/>
        <a:p>
          <a:endParaRPr lang="de-DE" sz="1200">
            <a:solidFill>
              <a:srgbClr val="002060"/>
            </a:solidFill>
          </a:endParaRPr>
        </a:p>
      </dgm:t>
    </dgm:pt>
    <dgm:pt modelId="{53D030C4-7EAB-4C89-A8F1-3A755BE325C5}">
      <dgm:prSet phldrT="[Text]" custT="1"/>
      <dgm:spPr/>
      <dgm:t>
        <a:bodyPr/>
        <a:lstStyle/>
        <a:p>
          <a:r>
            <a:rPr lang="de-DE" sz="1400" dirty="0" err="1">
              <a:solidFill>
                <a:srgbClr val="002060"/>
              </a:solidFill>
            </a:rPr>
            <a:t>Medicine</a:t>
          </a:r>
          <a:endParaRPr lang="de-DE" sz="1400" dirty="0">
            <a:solidFill>
              <a:srgbClr val="002060"/>
            </a:solidFill>
          </a:endParaRPr>
        </a:p>
      </dgm:t>
    </dgm:pt>
    <dgm:pt modelId="{9FB50714-6001-41C4-9027-499D97E6ACFC}" type="parTrans" cxnId="{118D3EE3-9B55-443B-AD75-D14C2626B916}">
      <dgm:prSet/>
      <dgm:spPr/>
      <dgm:t>
        <a:bodyPr/>
        <a:lstStyle/>
        <a:p>
          <a:endParaRPr lang="de-DE" sz="1200">
            <a:solidFill>
              <a:srgbClr val="002060"/>
            </a:solidFill>
          </a:endParaRPr>
        </a:p>
      </dgm:t>
    </dgm:pt>
    <dgm:pt modelId="{DFC817A6-6963-4076-8912-41DAC79DBD11}" type="sibTrans" cxnId="{118D3EE3-9B55-443B-AD75-D14C2626B916}">
      <dgm:prSet/>
      <dgm:spPr/>
      <dgm:t>
        <a:bodyPr/>
        <a:lstStyle/>
        <a:p>
          <a:endParaRPr lang="de-DE" sz="1200">
            <a:solidFill>
              <a:srgbClr val="002060"/>
            </a:solidFill>
          </a:endParaRPr>
        </a:p>
      </dgm:t>
    </dgm:pt>
    <dgm:pt modelId="{0B69C495-562B-46E7-9E7F-4460F7FE7E63}">
      <dgm:prSet phldrT="[Text]" custT="1"/>
      <dgm:spPr/>
      <dgm:t>
        <a:bodyPr/>
        <a:lstStyle/>
        <a:p>
          <a:r>
            <a:rPr lang="de-DE" sz="1400" dirty="0" err="1">
              <a:solidFill>
                <a:srgbClr val="002060"/>
              </a:solidFill>
            </a:rPr>
            <a:t>Autonomous</a:t>
          </a:r>
          <a:r>
            <a:rPr lang="de-DE" sz="1400" dirty="0">
              <a:solidFill>
                <a:srgbClr val="002060"/>
              </a:solidFill>
            </a:rPr>
            <a:t> </a:t>
          </a:r>
          <a:r>
            <a:rPr lang="de-DE" sz="1400" dirty="0" err="1">
              <a:solidFill>
                <a:srgbClr val="002060"/>
              </a:solidFill>
            </a:rPr>
            <a:t>Driving</a:t>
          </a:r>
          <a:endParaRPr lang="de-DE" sz="1400" dirty="0">
            <a:solidFill>
              <a:srgbClr val="002060"/>
            </a:solidFill>
          </a:endParaRPr>
        </a:p>
      </dgm:t>
    </dgm:pt>
    <dgm:pt modelId="{AF63880D-AF66-4259-B5FE-F1A8B55EDAE9}" type="parTrans" cxnId="{C9A4CE19-E806-4939-A9D8-1EB8188A42CD}">
      <dgm:prSet/>
      <dgm:spPr/>
      <dgm:t>
        <a:bodyPr/>
        <a:lstStyle/>
        <a:p>
          <a:endParaRPr lang="de-DE">
            <a:solidFill>
              <a:srgbClr val="002060"/>
            </a:solidFill>
          </a:endParaRPr>
        </a:p>
      </dgm:t>
    </dgm:pt>
    <dgm:pt modelId="{307A6DC5-6EBD-4DE9-A07F-8057F666E895}" type="sibTrans" cxnId="{C9A4CE19-E806-4939-A9D8-1EB8188A42CD}">
      <dgm:prSet/>
      <dgm:spPr/>
      <dgm:t>
        <a:bodyPr/>
        <a:lstStyle/>
        <a:p>
          <a:endParaRPr lang="de-DE">
            <a:solidFill>
              <a:srgbClr val="002060"/>
            </a:solidFill>
          </a:endParaRPr>
        </a:p>
      </dgm:t>
    </dgm:pt>
    <dgm:pt modelId="{2A79B1F6-31E0-4DAF-9B11-ED8AFB46664D}" type="pres">
      <dgm:prSet presAssocID="{0A240FFA-7342-4C88-A77B-621C08E4C8C1}" presName="Name0" presStyleCnt="0">
        <dgm:presLayoutVars>
          <dgm:dir/>
          <dgm:resizeHandles val="exact"/>
        </dgm:presLayoutVars>
      </dgm:prSet>
      <dgm:spPr/>
    </dgm:pt>
    <dgm:pt modelId="{F6FAA963-C949-47F4-BA4E-0F09005817E0}" type="pres">
      <dgm:prSet presAssocID="{C1941367-DE8A-4C83-8B6E-F3ADC72EAA1A}" presName="compNode" presStyleCnt="0"/>
      <dgm:spPr/>
    </dgm:pt>
    <dgm:pt modelId="{89C85809-F037-48D2-9061-AF8147C841CB}" type="pres">
      <dgm:prSet presAssocID="{C1941367-DE8A-4C83-8B6E-F3ADC72EAA1A}" presName="pictRect" presStyleLbl="node1" presStyleIdx="0" presStyleCnt="6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C9C10D6E-F99B-4FC9-BB33-B09C284C074F}" type="pres">
      <dgm:prSet presAssocID="{C1941367-DE8A-4C83-8B6E-F3ADC72EAA1A}" presName="textRect" presStyleLbl="revTx" presStyleIdx="0" presStyleCnt="6">
        <dgm:presLayoutVars>
          <dgm:bulletEnabled val="1"/>
        </dgm:presLayoutVars>
      </dgm:prSet>
      <dgm:spPr/>
    </dgm:pt>
    <dgm:pt modelId="{84762517-718C-46D4-9D9F-7669E4BC6BF6}" type="pres">
      <dgm:prSet presAssocID="{C2D3D6A3-F454-4F7A-9BF7-00A964BD45CB}" presName="sibTrans" presStyleLbl="sibTrans2D1" presStyleIdx="0" presStyleCnt="0"/>
      <dgm:spPr/>
    </dgm:pt>
    <dgm:pt modelId="{DD0162C1-F999-4E72-8C23-D959C8BA479B}" type="pres">
      <dgm:prSet presAssocID="{D1CD2622-C9D5-49FA-A554-C21C055540B0}" presName="compNode" presStyleCnt="0"/>
      <dgm:spPr/>
    </dgm:pt>
    <dgm:pt modelId="{EBF402BD-D2B0-441B-A23E-15D58C5FA701}" type="pres">
      <dgm:prSet presAssocID="{D1CD2622-C9D5-49FA-A554-C21C055540B0}" presName="pictRect" presStyleLbl="node1" presStyleIdx="1" presStyleCnt="6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A0CC501B-D398-401A-8751-6764332A260F}" type="pres">
      <dgm:prSet presAssocID="{D1CD2622-C9D5-49FA-A554-C21C055540B0}" presName="textRect" presStyleLbl="revTx" presStyleIdx="1" presStyleCnt="6">
        <dgm:presLayoutVars>
          <dgm:bulletEnabled val="1"/>
        </dgm:presLayoutVars>
      </dgm:prSet>
      <dgm:spPr/>
    </dgm:pt>
    <dgm:pt modelId="{27E517D9-DA5E-4DA8-8288-628F96CD9ECF}" type="pres">
      <dgm:prSet presAssocID="{E4208D1E-2226-4EE3-BA7F-1BE407A67C45}" presName="sibTrans" presStyleLbl="sibTrans2D1" presStyleIdx="0" presStyleCnt="0"/>
      <dgm:spPr/>
    </dgm:pt>
    <dgm:pt modelId="{C27BB810-278E-4941-8BC1-594301438C97}" type="pres">
      <dgm:prSet presAssocID="{6BCA68B3-57AF-4EE3-A817-E90B782176CC}" presName="compNode" presStyleCnt="0"/>
      <dgm:spPr/>
    </dgm:pt>
    <dgm:pt modelId="{461DB897-74C4-469F-8B9E-A033C743474F}" type="pres">
      <dgm:prSet presAssocID="{6BCA68B3-57AF-4EE3-A817-E90B782176CC}" presName="pictRect" presStyleLbl="node1" presStyleIdx="2" presStyleCnt="6"/>
      <dgm:spPr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4062EB1C-C728-4058-A0BA-7EF2C645A161}" type="pres">
      <dgm:prSet presAssocID="{6BCA68B3-57AF-4EE3-A817-E90B782176CC}" presName="textRect" presStyleLbl="revTx" presStyleIdx="2" presStyleCnt="6">
        <dgm:presLayoutVars>
          <dgm:bulletEnabled val="1"/>
        </dgm:presLayoutVars>
      </dgm:prSet>
      <dgm:spPr/>
    </dgm:pt>
    <dgm:pt modelId="{C3B2E34B-82E3-403E-97AD-ABE0FC2ECB01}" type="pres">
      <dgm:prSet presAssocID="{A14C65C3-8745-4D9D-8084-FC0E8D9F895A}" presName="sibTrans" presStyleLbl="sibTrans2D1" presStyleIdx="0" presStyleCnt="0"/>
      <dgm:spPr/>
    </dgm:pt>
    <dgm:pt modelId="{E4EC80E5-BBAD-436B-AC59-56D09D673D51}" type="pres">
      <dgm:prSet presAssocID="{53D030C4-7EAB-4C89-A8F1-3A755BE325C5}" presName="compNode" presStyleCnt="0"/>
      <dgm:spPr/>
    </dgm:pt>
    <dgm:pt modelId="{45678060-05C5-4354-A37E-246B03375BF6}" type="pres">
      <dgm:prSet presAssocID="{53D030C4-7EAB-4C89-A8F1-3A755BE325C5}" presName="pictRect" presStyleLbl="node1" presStyleIdx="3" presStyleCnt="6"/>
      <dgm:spPr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EF41C52E-9C8F-4367-9153-3D16A8B9D8E5}" type="pres">
      <dgm:prSet presAssocID="{53D030C4-7EAB-4C89-A8F1-3A755BE325C5}" presName="textRect" presStyleLbl="revTx" presStyleIdx="3" presStyleCnt="6">
        <dgm:presLayoutVars>
          <dgm:bulletEnabled val="1"/>
        </dgm:presLayoutVars>
      </dgm:prSet>
      <dgm:spPr/>
    </dgm:pt>
    <dgm:pt modelId="{105A153A-B669-467C-8560-4EF0AE3E72BC}" type="pres">
      <dgm:prSet presAssocID="{DFC817A6-6963-4076-8912-41DAC79DBD11}" presName="sibTrans" presStyleLbl="sibTrans2D1" presStyleIdx="0" presStyleCnt="0"/>
      <dgm:spPr/>
    </dgm:pt>
    <dgm:pt modelId="{AFE70AE1-E525-409E-AAF9-490385D48708}" type="pres">
      <dgm:prSet presAssocID="{0B69C495-562B-46E7-9E7F-4460F7FE7E63}" presName="compNode" presStyleCnt="0"/>
      <dgm:spPr/>
    </dgm:pt>
    <dgm:pt modelId="{559F92EF-AFA3-4481-9D41-F090BE42E88E}" type="pres">
      <dgm:prSet presAssocID="{0B69C495-562B-46E7-9E7F-4460F7FE7E63}" presName="pictRect" presStyleLbl="node1" presStyleIdx="4" presStyleCnt="6"/>
      <dgm:spPr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D1692DBF-A211-4FFC-A675-0F3440EE1919}" type="pres">
      <dgm:prSet presAssocID="{0B69C495-562B-46E7-9E7F-4460F7FE7E63}" presName="textRect" presStyleLbl="revTx" presStyleIdx="4" presStyleCnt="6">
        <dgm:presLayoutVars>
          <dgm:bulletEnabled val="1"/>
        </dgm:presLayoutVars>
      </dgm:prSet>
      <dgm:spPr/>
    </dgm:pt>
    <dgm:pt modelId="{E154AC2F-F769-4383-AD19-CDBAE391DFC4}" type="pres">
      <dgm:prSet presAssocID="{307A6DC5-6EBD-4DE9-A07F-8057F666E895}" presName="sibTrans" presStyleLbl="sibTrans2D1" presStyleIdx="0" presStyleCnt="0"/>
      <dgm:spPr/>
    </dgm:pt>
    <dgm:pt modelId="{AA3AF827-DC23-4A65-B1E1-F8E5D2B08CBD}" type="pres">
      <dgm:prSet presAssocID="{0281EEAA-56C0-4518-BC44-593102422AC0}" presName="compNode" presStyleCnt="0"/>
      <dgm:spPr/>
    </dgm:pt>
    <dgm:pt modelId="{B9669F99-4101-446B-9F86-5EE3F70BFE9F}" type="pres">
      <dgm:prSet presAssocID="{0281EEAA-56C0-4518-BC44-593102422AC0}" presName="pictRect" presStyleLbl="node1" presStyleIdx="5" presStyleCnt="6"/>
      <dgm:spPr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527A8496-B8FB-4853-AE43-2C711E8E489F}" type="pres">
      <dgm:prSet presAssocID="{0281EEAA-56C0-4518-BC44-593102422AC0}" presName="textRect" presStyleLbl="revTx" presStyleIdx="5" presStyleCnt="6">
        <dgm:presLayoutVars>
          <dgm:bulletEnabled val="1"/>
        </dgm:presLayoutVars>
      </dgm:prSet>
      <dgm:spPr/>
    </dgm:pt>
  </dgm:ptLst>
  <dgm:cxnLst>
    <dgm:cxn modelId="{AF8E1B00-C0A6-4148-A359-6A9AEC0FDB66}" type="presOf" srcId="{A14C65C3-8745-4D9D-8084-FC0E8D9F895A}" destId="{C3B2E34B-82E3-403E-97AD-ABE0FC2ECB01}" srcOrd="0" destOrd="0" presId="urn:microsoft.com/office/officeart/2005/8/layout/pList1#2"/>
    <dgm:cxn modelId="{C9A4CE19-E806-4939-A9D8-1EB8188A42CD}" srcId="{0A240FFA-7342-4C88-A77B-621C08E4C8C1}" destId="{0B69C495-562B-46E7-9E7F-4460F7FE7E63}" srcOrd="4" destOrd="0" parTransId="{AF63880D-AF66-4259-B5FE-F1A8B55EDAE9}" sibTransId="{307A6DC5-6EBD-4DE9-A07F-8057F666E895}"/>
    <dgm:cxn modelId="{A8AC2442-D9E1-4F12-8AF1-737EAF56AA75}" type="presOf" srcId="{C1941367-DE8A-4C83-8B6E-F3ADC72EAA1A}" destId="{C9C10D6E-F99B-4FC9-BB33-B09C284C074F}" srcOrd="0" destOrd="0" presId="urn:microsoft.com/office/officeart/2005/8/layout/pList1#2"/>
    <dgm:cxn modelId="{5060E04A-FC45-4BAC-8D46-552D5F89D313}" srcId="{0A240FFA-7342-4C88-A77B-621C08E4C8C1}" destId="{D1CD2622-C9D5-49FA-A554-C21C055540B0}" srcOrd="1" destOrd="0" parTransId="{F35F295E-0B4B-45DC-88A5-624FD0A93CD3}" sibTransId="{E4208D1E-2226-4EE3-BA7F-1BE407A67C45}"/>
    <dgm:cxn modelId="{47D18C6E-765C-4244-81BD-48AFB2574B56}" type="presOf" srcId="{D1CD2622-C9D5-49FA-A554-C21C055540B0}" destId="{A0CC501B-D398-401A-8751-6764332A260F}" srcOrd="0" destOrd="0" presId="urn:microsoft.com/office/officeart/2005/8/layout/pList1#2"/>
    <dgm:cxn modelId="{2DA2AC52-2FB9-46C0-8C17-2F52EC4957F5}" srcId="{0A240FFA-7342-4C88-A77B-621C08E4C8C1}" destId="{6BCA68B3-57AF-4EE3-A817-E90B782176CC}" srcOrd="2" destOrd="0" parTransId="{21997D4E-CA95-4BB8-AB27-ADCDEB8F8B61}" sibTransId="{A14C65C3-8745-4D9D-8084-FC0E8D9F895A}"/>
    <dgm:cxn modelId="{0ABDE256-0840-4441-9013-E97AEADC86B3}" type="presOf" srcId="{307A6DC5-6EBD-4DE9-A07F-8057F666E895}" destId="{E154AC2F-F769-4383-AD19-CDBAE391DFC4}" srcOrd="0" destOrd="0" presId="urn:microsoft.com/office/officeart/2005/8/layout/pList1#2"/>
    <dgm:cxn modelId="{81C52978-CF83-4FE3-87CE-C5C75243375F}" type="presOf" srcId="{0281EEAA-56C0-4518-BC44-593102422AC0}" destId="{527A8496-B8FB-4853-AE43-2C711E8E489F}" srcOrd="0" destOrd="0" presId="urn:microsoft.com/office/officeart/2005/8/layout/pList1#2"/>
    <dgm:cxn modelId="{8EB50E7C-5205-46DC-9870-28ADBAAA86AF}" srcId="{0A240FFA-7342-4C88-A77B-621C08E4C8C1}" destId="{0281EEAA-56C0-4518-BC44-593102422AC0}" srcOrd="5" destOrd="0" parTransId="{F8DB0A4E-CD2D-4023-B7E7-DE9DD5F08196}" sibTransId="{6F700430-764B-4409-8CA8-42996B09B12E}"/>
    <dgm:cxn modelId="{DFDDA183-F76C-484C-84F1-5917AB8C8820}" type="presOf" srcId="{0A240FFA-7342-4C88-A77B-621C08E4C8C1}" destId="{2A79B1F6-31E0-4DAF-9B11-ED8AFB46664D}" srcOrd="0" destOrd="0" presId="urn:microsoft.com/office/officeart/2005/8/layout/pList1#2"/>
    <dgm:cxn modelId="{CED61C8D-A0E5-4C06-9293-8DFEF1F7053E}" srcId="{0A240FFA-7342-4C88-A77B-621C08E4C8C1}" destId="{C1941367-DE8A-4C83-8B6E-F3ADC72EAA1A}" srcOrd="0" destOrd="0" parTransId="{459A8EAE-DC02-4B7E-B9AF-0E11265135D5}" sibTransId="{C2D3D6A3-F454-4F7A-9BF7-00A964BD45CB}"/>
    <dgm:cxn modelId="{6FAE26A3-118F-4412-8F7B-C27B986A1187}" type="presOf" srcId="{C2D3D6A3-F454-4F7A-9BF7-00A964BD45CB}" destId="{84762517-718C-46D4-9D9F-7669E4BC6BF6}" srcOrd="0" destOrd="0" presId="urn:microsoft.com/office/officeart/2005/8/layout/pList1#2"/>
    <dgm:cxn modelId="{C0CBD7A9-6FD5-42A3-A396-2D0A7A2491AF}" type="presOf" srcId="{DFC817A6-6963-4076-8912-41DAC79DBD11}" destId="{105A153A-B669-467C-8560-4EF0AE3E72BC}" srcOrd="0" destOrd="0" presId="urn:microsoft.com/office/officeart/2005/8/layout/pList1#2"/>
    <dgm:cxn modelId="{DC0BE1AB-72B4-4151-BFCB-4082C539DAE3}" type="presOf" srcId="{E4208D1E-2226-4EE3-BA7F-1BE407A67C45}" destId="{27E517D9-DA5E-4DA8-8288-628F96CD9ECF}" srcOrd="0" destOrd="0" presId="urn:microsoft.com/office/officeart/2005/8/layout/pList1#2"/>
    <dgm:cxn modelId="{3C3198B1-7A4E-4D86-9BE8-E7AE29396BA7}" type="presOf" srcId="{6BCA68B3-57AF-4EE3-A817-E90B782176CC}" destId="{4062EB1C-C728-4058-A0BA-7EF2C645A161}" srcOrd="0" destOrd="0" presId="urn:microsoft.com/office/officeart/2005/8/layout/pList1#2"/>
    <dgm:cxn modelId="{A7EFFDC8-354C-4F7F-947C-057F605959EA}" type="presOf" srcId="{0B69C495-562B-46E7-9E7F-4460F7FE7E63}" destId="{D1692DBF-A211-4FFC-A675-0F3440EE1919}" srcOrd="0" destOrd="0" presId="urn:microsoft.com/office/officeart/2005/8/layout/pList1#2"/>
    <dgm:cxn modelId="{12979EDB-CF64-42F3-B7B2-512D2A78A4C7}" type="presOf" srcId="{53D030C4-7EAB-4C89-A8F1-3A755BE325C5}" destId="{EF41C52E-9C8F-4367-9153-3D16A8B9D8E5}" srcOrd="0" destOrd="0" presId="urn:microsoft.com/office/officeart/2005/8/layout/pList1#2"/>
    <dgm:cxn modelId="{118D3EE3-9B55-443B-AD75-D14C2626B916}" srcId="{0A240FFA-7342-4C88-A77B-621C08E4C8C1}" destId="{53D030C4-7EAB-4C89-A8F1-3A755BE325C5}" srcOrd="3" destOrd="0" parTransId="{9FB50714-6001-41C4-9027-499D97E6ACFC}" sibTransId="{DFC817A6-6963-4076-8912-41DAC79DBD11}"/>
    <dgm:cxn modelId="{90ABE6FD-2BFE-4412-A85F-6A26941FB5AB}" type="presParOf" srcId="{2A79B1F6-31E0-4DAF-9B11-ED8AFB46664D}" destId="{F6FAA963-C949-47F4-BA4E-0F09005817E0}" srcOrd="0" destOrd="0" presId="urn:microsoft.com/office/officeart/2005/8/layout/pList1#2"/>
    <dgm:cxn modelId="{C16123FC-D58C-4B4A-8099-4B9AC17FBB46}" type="presParOf" srcId="{F6FAA963-C949-47F4-BA4E-0F09005817E0}" destId="{89C85809-F037-48D2-9061-AF8147C841CB}" srcOrd="0" destOrd="0" presId="urn:microsoft.com/office/officeart/2005/8/layout/pList1#2"/>
    <dgm:cxn modelId="{97B826A3-C2C5-4622-825D-5BF215FF44DA}" type="presParOf" srcId="{F6FAA963-C949-47F4-BA4E-0F09005817E0}" destId="{C9C10D6E-F99B-4FC9-BB33-B09C284C074F}" srcOrd="1" destOrd="0" presId="urn:microsoft.com/office/officeart/2005/8/layout/pList1#2"/>
    <dgm:cxn modelId="{326B0686-E12A-4D3C-A03C-1A34175F8754}" type="presParOf" srcId="{2A79B1F6-31E0-4DAF-9B11-ED8AFB46664D}" destId="{84762517-718C-46D4-9D9F-7669E4BC6BF6}" srcOrd="1" destOrd="0" presId="urn:microsoft.com/office/officeart/2005/8/layout/pList1#2"/>
    <dgm:cxn modelId="{B0422592-4984-4199-BB0F-F7DA3991A434}" type="presParOf" srcId="{2A79B1F6-31E0-4DAF-9B11-ED8AFB46664D}" destId="{DD0162C1-F999-4E72-8C23-D959C8BA479B}" srcOrd="2" destOrd="0" presId="urn:microsoft.com/office/officeart/2005/8/layout/pList1#2"/>
    <dgm:cxn modelId="{C38D00C5-08C3-4E75-B0F6-743960BDD3AD}" type="presParOf" srcId="{DD0162C1-F999-4E72-8C23-D959C8BA479B}" destId="{EBF402BD-D2B0-441B-A23E-15D58C5FA701}" srcOrd="0" destOrd="0" presId="urn:microsoft.com/office/officeart/2005/8/layout/pList1#2"/>
    <dgm:cxn modelId="{9B128882-6D75-42C7-BF64-7E41654C52C9}" type="presParOf" srcId="{DD0162C1-F999-4E72-8C23-D959C8BA479B}" destId="{A0CC501B-D398-401A-8751-6764332A260F}" srcOrd="1" destOrd="0" presId="urn:microsoft.com/office/officeart/2005/8/layout/pList1#2"/>
    <dgm:cxn modelId="{2C68AB2C-DF29-4C50-BBE1-FAAB586382F7}" type="presParOf" srcId="{2A79B1F6-31E0-4DAF-9B11-ED8AFB46664D}" destId="{27E517D9-DA5E-4DA8-8288-628F96CD9ECF}" srcOrd="3" destOrd="0" presId="urn:microsoft.com/office/officeart/2005/8/layout/pList1#2"/>
    <dgm:cxn modelId="{1CA5983F-1CCF-4170-B5E5-E0CBB4BB6809}" type="presParOf" srcId="{2A79B1F6-31E0-4DAF-9B11-ED8AFB46664D}" destId="{C27BB810-278E-4941-8BC1-594301438C97}" srcOrd="4" destOrd="0" presId="urn:microsoft.com/office/officeart/2005/8/layout/pList1#2"/>
    <dgm:cxn modelId="{9E9D4BD5-A047-424D-8066-51E4D1088771}" type="presParOf" srcId="{C27BB810-278E-4941-8BC1-594301438C97}" destId="{461DB897-74C4-469F-8B9E-A033C743474F}" srcOrd="0" destOrd="0" presId="urn:microsoft.com/office/officeart/2005/8/layout/pList1#2"/>
    <dgm:cxn modelId="{028C5233-33D8-4B20-9C1B-9D12707C0D17}" type="presParOf" srcId="{C27BB810-278E-4941-8BC1-594301438C97}" destId="{4062EB1C-C728-4058-A0BA-7EF2C645A161}" srcOrd="1" destOrd="0" presId="urn:microsoft.com/office/officeart/2005/8/layout/pList1#2"/>
    <dgm:cxn modelId="{5CE9E838-B6C0-4D95-8BCD-C4E5A1C60A05}" type="presParOf" srcId="{2A79B1F6-31E0-4DAF-9B11-ED8AFB46664D}" destId="{C3B2E34B-82E3-403E-97AD-ABE0FC2ECB01}" srcOrd="5" destOrd="0" presId="urn:microsoft.com/office/officeart/2005/8/layout/pList1#2"/>
    <dgm:cxn modelId="{E14ABA00-EAEB-4B27-8F22-B947F27EFC1E}" type="presParOf" srcId="{2A79B1F6-31E0-4DAF-9B11-ED8AFB46664D}" destId="{E4EC80E5-BBAD-436B-AC59-56D09D673D51}" srcOrd="6" destOrd="0" presId="urn:microsoft.com/office/officeart/2005/8/layout/pList1#2"/>
    <dgm:cxn modelId="{59FDEF67-4047-479D-B6D6-856F0C65B3F7}" type="presParOf" srcId="{E4EC80E5-BBAD-436B-AC59-56D09D673D51}" destId="{45678060-05C5-4354-A37E-246B03375BF6}" srcOrd="0" destOrd="0" presId="urn:microsoft.com/office/officeart/2005/8/layout/pList1#2"/>
    <dgm:cxn modelId="{0CA53747-A3CA-49C5-AD74-99CC8D8E7D4D}" type="presParOf" srcId="{E4EC80E5-BBAD-436B-AC59-56D09D673D51}" destId="{EF41C52E-9C8F-4367-9153-3D16A8B9D8E5}" srcOrd="1" destOrd="0" presId="urn:microsoft.com/office/officeart/2005/8/layout/pList1#2"/>
    <dgm:cxn modelId="{DD46EFA9-7203-404A-8DF4-8FFEC30AD6D3}" type="presParOf" srcId="{2A79B1F6-31E0-4DAF-9B11-ED8AFB46664D}" destId="{105A153A-B669-467C-8560-4EF0AE3E72BC}" srcOrd="7" destOrd="0" presId="urn:microsoft.com/office/officeart/2005/8/layout/pList1#2"/>
    <dgm:cxn modelId="{61C86146-DF21-4A42-B85B-02384758CAE6}" type="presParOf" srcId="{2A79B1F6-31E0-4DAF-9B11-ED8AFB46664D}" destId="{AFE70AE1-E525-409E-AAF9-490385D48708}" srcOrd="8" destOrd="0" presId="urn:microsoft.com/office/officeart/2005/8/layout/pList1#2"/>
    <dgm:cxn modelId="{70E0E7A9-4B04-4FE5-BC77-58253467C241}" type="presParOf" srcId="{AFE70AE1-E525-409E-AAF9-490385D48708}" destId="{559F92EF-AFA3-4481-9D41-F090BE42E88E}" srcOrd="0" destOrd="0" presId="urn:microsoft.com/office/officeart/2005/8/layout/pList1#2"/>
    <dgm:cxn modelId="{DB63BCFB-344D-4CC2-9A79-86AEA7BFED1C}" type="presParOf" srcId="{AFE70AE1-E525-409E-AAF9-490385D48708}" destId="{D1692DBF-A211-4FFC-A675-0F3440EE1919}" srcOrd="1" destOrd="0" presId="urn:microsoft.com/office/officeart/2005/8/layout/pList1#2"/>
    <dgm:cxn modelId="{656997D1-8C34-4287-BFCF-15C40385DDE7}" type="presParOf" srcId="{2A79B1F6-31E0-4DAF-9B11-ED8AFB46664D}" destId="{E154AC2F-F769-4383-AD19-CDBAE391DFC4}" srcOrd="9" destOrd="0" presId="urn:microsoft.com/office/officeart/2005/8/layout/pList1#2"/>
    <dgm:cxn modelId="{36231377-EA17-4AD3-BBE0-F76E6A46A041}" type="presParOf" srcId="{2A79B1F6-31E0-4DAF-9B11-ED8AFB46664D}" destId="{AA3AF827-DC23-4A65-B1E1-F8E5D2B08CBD}" srcOrd="10" destOrd="0" presId="urn:microsoft.com/office/officeart/2005/8/layout/pList1#2"/>
    <dgm:cxn modelId="{786183D3-0562-41EF-9D53-78620D4C634B}" type="presParOf" srcId="{AA3AF827-DC23-4A65-B1E1-F8E5D2B08CBD}" destId="{B9669F99-4101-446B-9F86-5EE3F70BFE9F}" srcOrd="0" destOrd="0" presId="urn:microsoft.com/office/officeart/2005/8/layout/pList1#2"/>
    <dgm:cxn modelId="{F9C2536F-4639-438D-B24E-5C4E73C490E8}" type="presParOf" srcId="{AA3AF827-DC23-4A65-B1E1-F8E5D2B08CBD}" destId="{527A8496-B8FB-4853-AE43-2C711E8E489F}" srcOrd="1" destOrd="0" presId="urn:microsoft.com/office/officeart/2005/8/layout/pList1#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BFBC6403-8562-4983-8F62-BCCF67A0F508}" type="doc">
      <dgm:prSet loTypeId="urn:microsoft.com/office/officeart/2005/8/layout/radial1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098757CF-5D16-4B96-8406-5BECD0E458FE}">
      <dgm:prSet phldrT="[Text]"/>
      <dgm:spPr/>
      <dgm:t>
        <a:bodyPr/>
        <a:lstStyle/>
        <a:p>
          <a:r>
            <a:rPr lang="de-DE" dirty="0"/>
            <a:t>Data </a:t>
          </a:r>
          <a:r>
            <a:rPr lang="de-DE" dirty="0" err="1"/>
            <a:t>Scientists</a:t>
          </a:r>
          <a:endParaRPr lang="de-DE" dirty="0"/>
        </a:p>
      </dgm:t>
    </dgm:pt>
    <dgm:pt modelId="{03690AC6-8408-4E94-883A-098BA623EDDC}" type="parTrans" cxnId="{4ACE189E-F395-4C09-BCCE-11CE61E9C102}">
      <dgm:prSet/>
      <dgm:spPr/>
      <dgm:t>
        <a:bodyPr/>
        <a:lstStyle/>
        <a:p>
          <a:endParaRPr lang="de-DE"/>
        </a:p>
      </dgm:t>
    </dgm:pt>
    <dgm:pt modelId="{8111FFBB-E431-44C7-BF21-952545B39570}" type="sibTrans" cxnId="{4ACE189E-F395-4C09-BCCE-11CE61E9C102}">
      <dgm:prSet/>
      <dgm:spPr/>
      <dgm:t>
        <a:bodyPr/>
        <a:lstStyle/>
        <a:p>
          <a:endParaRPr lang="de-DE"/>
        </a:p>
      </dgm:t>
    </dgm:pt>
    <dgm:pt modelId="{2A3B8F00-AE0A-4237-9B3D-4ACFBF272489}">
      <dgm:prSet phldrT="[Text]"/>
      <dgm:spPr/>
      <dgm:t>
        <a:bodyPr/>
        <a:lstStyle/>
        <a:p>
          <a:r>
            <a:rPr lang="de-DE" dirty="0"/>
            <a:t>Quantitative</a:t>
          </a:r>
        </a:p>
      </dgm:t>
    </dgm:pt>
    <dgm:pt modelId="{F1AC961F-14DD-4C7B-B82F-8878B724F356}" type="parTrans" cxnId="{F31AF276-CECE-4279-B2EB-FDDD08B13460}">
      <dgm:prSet/>
      <dgm:spPr/>
      <dgm:t>
        <a:bodyPr/>
        <a:lstStyle/>
        <a:p>
          <a:endParaRPr lang="de-DE"/>
        </a:p>
      </dgm:t>
    </dgm:pt>
    <dgm:pt modelId="{A3C6F861-42AE-447C-B0B1-39B2AFCC46A2}" type="sibTrans" cxnId="{F31AF276-CECE-4279-B2EB-FDDD08B13460}">
      <dgm:prSet/>
      <dgm:spPr/>
      <dgm:t>
        <a:bodyPr/>
        <a:lstStyle/>
        <a:p>
          <a:endParaRPr lang="de-DE"/>
        </a:p>
      </dgm:t>
    </dgm:pt>
    <dgm:pt modelId="{3C2CCFAE-7D4D-4001-A27A-C98BF07C3F16}">
      <dgm:prSet phldrT="[Text]"/>
      <dgm:spPr/>
      <dgm:t>
        <a:bodyPr/>
        <a:lstStyle/>
        <a:p>
          <a:r>
            <a:rPr lang="de-DE" dirty="0" err="1"/>
            <a:t>Skeptical</a:t>
          </a:r>
          <a:endParaRPr lang="de-DE" dirty="0"/>
        </a:p>
      </dgm:t>
    </dgm:pt>
    <dgm:pt modelId="{98941E01-2532-4A69-A300-1A64EEB472DE}" type="parTrans" cxnId="{6202CC16-B2D1-41B3-BABC-63336DABB949}">
      <dgm:prSet/>
      <dgm:spPr/>
      <dgm:t>
        <a:bodyPr/>
        <a:lstStyle/>
        <a:p>
          <a:endParaRPr lang="de-DE"/>
        </a:p>
      </dgm:t>
    </dgm:pt>
    <dgm:pt modelId="{1684C00D-30D8-43F4-9630-9C724FE39036}" type="sibTrans" cxnId="{6202CC16-B2D1-41B3-BABC-63336DABB949}">
      <dgm:prSet/>
      <dgm:spPr/>
      <dgm:t>
        <a:bodyPr/>
        <a:lstStyle/>
        <a:p>
          <a:endParaRPr lang="de-DE"/>
        </a:p>
      </dgm:t>
    </dgm:pt>
    <dgm:pt modelId="{5ADB8E29-CA3F-4C1F-9F3B-86F2952DC192}">
      <dgm:prSet phldrT="[Text]"/>
      <dgm:spPr/>
      <dgm:t>
        <a:bodyPr/>
        <a:lstStyle/>
        <a:p>
          <a:r>
            <a:rPr lang="de-DE" dirty="0"/>
            <a:t>Collaborative</a:t>
          </a:r>
        </a:p>
      </dgm:t>
    </dgm:pt>
    <dgm:pt modelId="{84020D16-0E07-4E3E-9812-1C99A9B9B4D2}" type="parTrans" cxnId="{41CBF8DE-27A4-46DB-859F-9AEAE04D3689}">
      <dgm:prSet/>
      <dgm:spPr/>
      <dgm:t>
        <a:bodyPr/>
        <a:lstStyle/>
        <a:p>
          <a:endParaRPr lang="de-DE"/>
        </a:p>
      </dgm:t>
    </dgm:pt>
    <dgm:pt modelId="{1F65B12A-A215-43CD-9B79-B24C8AB86717}" type="sibTrans" cxnId="{41CBF8DE-27A4-46DB-859F-9AEAE04D3689}">
      <dgm:prSet/>
      <dgm:spPr/>
      <dgm:t>
        <a:bodyPr/>
        <a:lstStyle/>
        <a:p>
          <a:endParaRPr lang="de-DE"/>
        </a:p>
      </dgm:t>
    </dgm:pt>
    <dgm:pt modelId="{C59A9827-53A9-40D4-AE6B-77C1D0944E91}">
      <dgm:prSet phldrT="[Text]"/>
      <dgm:spPr/>
      <dgm:t>
        <a:bodyPr/>
        <a:lstStyle/>
        <a:p>
          <a:r>
            <a:rPr lang="de-DE" dirty="0"/>
            <a:t>Technical</a:t>
          </a:r>
        </a:p>
      </dgm:t>
    </dgm:pt>
    <dgm:pt modelId="{933F00E5-72A0-4D47-B676-FD3A185B3B24}" type="parTrans" cxnId="{C6387044-D4B9-4CF5-B6C4-0C23D30D3AA1}">
      <dgm:prSet/>
      <dgm:spPr/>
      <dgm:t>
        <a:bodyPr/>
        <a:lstStyle/>
        <a:p>
          <a:endParaRPr lang="de-DE"/>
        </a:p>
      </dgm:t>
    </dgm:pt>
    <dgm:pt modelId="{481AF814-55B1-492C-B172-E0F3D76A22B4}" type="sibTrans" cxnId="{C6387044-D4B9-4CF5-B6C4-0C23D30D3AA1}">
      <dgm:prSet/>
      <dgm:spPr/>
      <dgm:t>
        <a:bodyPr/>
        <a:lstStyle/>
        <a:p>
          <a:endParaRPr lang="de-DE"/>
        </a:p>
      </dgm:t>
    </dgm:pt>
    <dgm:pt modelId="{1B2CF0B9-32D5-4764-86A3-377FD0675181}">
      <dgm:prSet phldrT="[Text]"/>
      <dgm:spPr/>
      <dgm:t>
        <a:bodyPr/>
        <a:lstStyle/>
        <a:p>
          <a:r>
            <a:rPr lang="de-DE" dirty="0" err="1"/>
            <a:t>Programming</a:t>
          </a:r>
          <a:endParaRPr lang="de-DE" dirty="0"/>
        </a:p>
      </dgm:t>
    </dgm:pt>
    <dgm:pt modelId="{73763A82-8707-419E-B6FF-E5F35CD02E2D}" type="parTrans" cxnId="{89B8E86A-C267-441D-A5DD-8D4BD95F61FE}">
      <dgm:prSet/>
      <dgm:spPr/>
      <dgm:t>
        <a:bodyPr/>
        <a:lstStyle/>
        <a:p>
          <a:endParaRPr lang="de-DE"/>
        </a:p>
      </dgm:t>
    </dgm:pt>
    <dgm:pt modelId="{1F53FEB7-5BB7-4B67-A2E5-E4B42E137248}" type="sibTrans" cxnId="{89B8E86A-C267-441D-A5DD-8D4BD95F61FE}">
      <dgm:prSet/>
      <dgm:spPr/>
      <dgm:t>
        <a:bodyPr/>
        <a:lstStyle/>
        <a:p>
          <a:endParaRPr lang="de-DE"/>
        </a:p>
      </dgm:t>
    </dgm:pt>
    <dgm:pt modelId="{F1731AD4-094A-464B-9D96-A77329D2D29F}">
      <dgm:prSet phldrT="[Text]"/>
      <dgm:spPr/>
      <dgm:t>
        <a:bodyPr/>
        <a:lstStyle/>
        <a:p>
          <a:r>
            <a:rPr lang="de-DE" dirty="0" err="1"/>
            <a:t>Infrastructures</a:t>
          </a:r>
          <a:endParaRPr lang="de-DE" dirty="0"/>
        </a:p>
      </dgm:t>
    </dgm:pt>
    <dgm:pt modelId="{7434EE82-AE89-42BB-9798-2847FD57CACA}" type="parTrans" cxnId="{40C89607-438F-4114-97AD-A465262643B3}">
      <dgm:prSet/>
      <dgm:spPr/>
      <dgm:t>
        <a:bodyPr/>
        <a:lstStyle/>
        <a:p>
          <a:endParaRPr lang="de-DE"/>
        </a:p>
      </dgm:t>
    </dgm:pt>
    <dgm:pt modelId="{77E4F24F-7701-4D90-B410-1451AF95E05E}" type="sibTrans" cxnId="{40C89607-438F-4114-97AD-A465262643B3}">
      <dgm:prSet/>
      <dgm:spPr/>
      <dgm:t>
        <a:bodyPr/>
        <a:lstStyle/>
        <a:p>
          <a:endParaRPr lang="de-DE"/>
        </a:p>
      </dgm:t>
    </dgm:pt>
    <dgm:pt modelId="{D7447D01-7972-4B18-9589-045D913CDDA8}">
      <dgm:prSet phldrT="[Text]"/>
      <dgm:spPr/>
      <dgm:t>
        <a:bodyPr/>
        <a:lstStyle/>
        <a:p>
          <a:r>
            <a:rPr lang="de-DE" dirty="0" err="1"/>
            <a:t>Maths</a:t>
          </a:r>
          <a:endParaRPr lang="de-DE" dirty="0"/>
        </a:p>
      </dgm:t>
    </dgm:pt>
    <dgm:pt modelId="{C225E428-21E3-4A3E-974E-92DB8C59D16A}" type="parTrans" cxnId="{DF4C01CD-B2E0-4B8A-B090-2C0F602220CE}">
      <dgm:prSet/>
      <dgm:spPr/>
      <dgm:t>
        <a:bodyPr/>
        <a:lstStyle/>
        <a:p>
          <a:endParaRPr lang="de-DE"/>
        </a:p>
      </dgm:t>
    </dgm:pt>
    <dgm:pt modelId="{414A332A-CC29-48DE-88E5-A0E2BDF7D70B}" type="sibTrans" cxnId="{DF4C01CD-B2E0-4B8A-B090-2C0F602220CE}">
      <dgm:prSet/>
      <dgm:spPr/>
      <dgm:t>
        <a:bodyPr/>
        <a:lstStyle/>
        <a:p>
          <a:endParaRPr lang="de-DE"/>
        </a:p>
      </dgm:t>
    </dgm:pt>
    <dgm:pt modelId="{5D7AA0E2-A26B-4970-8562-F51496DB1E05}">
      <dgm:prSet phldrT="[Text]"/>
      <dgm:spPr/>
      <dgm:t>
        <a:bodyPr/>
        <a:lstStyle/>
        <a:p>
          <a:r>
            <a:rPr lang="de-DE" dirty="0" err="1"/>
            <a:t>Algorithms</a:t>
          </a:r>
          <a:endParaRPr lang="de-DE" dirty="0"/>
        </a:p>
      </dgm:t>
    </dgm:pt>
    <dgm:pt modelId="{5C0AC488-E826-4115-B796-971F9B669831}" type="parTrans" cxnId="{81143913-9197-4B8F-80A4-A0DED4B74908}">
      <dgm:prSet/>
      <dgm:spPr/>
      <dgm:t>
        <a:bodyPr/>
        <a:lstStyle/>
        <a:p>
          <a:endParaRPr lang="de-DE"/>
        </a:p>
      </dgm:t>
    </dgm:pt>
    <dgm:pt modelId="{A78E4E8A-65E5-4302-B9F2-773C6CDF8DFB}" type="sibTrans" cxnId="{81143913-9197-4B8F-80A4-A0DED4B74908}">
      <dgm:prSet/>
      <dgm:spPr/>
      <dgm:t>
        <a:bodyPr/>
        <a:lstStyle/>
        <a:p>
          <a:endParaRPr lang="de-DE"/>
        </a:p>
      </dgm:t>
    </dgm:pt>
    <dgm:pt modelId="{6B2A95A9-2A8E-400D-8AE2-A353728D351D}">
      <dgm:prSet phldrT="[Text]"/>
      <dgm:spPr/>
      <dgm:t>
        <a:bodyPr/>
        <a:lstStyle/>
        <a:p>
          <a:r>
            <a:rPr lang="de-DE" dirty="0"/>
            <a:t>Create </a:t>
          </a:r>
          <a:r>
            <a:rPr lang="de-DE" dirty="0" err="1"/>
            <a:t>hypotheses</a:t>
          </a:r>
          <a:r>
            <a:rPr lang="de-DE" dirty="0"/>
            <a:t>, but </a:t>
          </a:r>
          <a:r>
            <a:rPr lang="de-DE" dirty="0" err="1"/>
            <a:t>be</a:t>
          </a:r>
          <a:r>
            <a:rPr lang="de-DE" dirty="0"/>
            <a:t> </a:t>
          </a:r>
          <a:r>
            <a:rPr lang="de-DE" dirty="0" err="1"/>
            <a:t>skeptical</a:t>
          </a:r>
          <a:r>
            <a:rPr lang="de-DE" dirty="0"/>
            <a:t> </a:t>
          </a:r>
          <a:r>
            <a:rPr lang="de-DE" dirty="0" err="1"/>
            <a:t>about</a:t>
          </a:r>
          <a:r>
            <a:rPr lang="de-DE" dirty="0"/>
            <a:t> </a:t>
          </a:r>
          <a:r>
            <a:rPr lang="de-DE" dirty="0" err="1"/>
            <a:t>them</a:t>
          </a:r>
          <a:endParaRPr lang="de-DE" dirty="0"/>
        </a:p>
      </dgm:t>
    </dgm:pt>
    <dgm:pt modelId="{D9CE7025-3684-4A07-9773-382ECD2D50CB}" type="parTrans" cxnId="{51DBB861-6374-4DF4-B69F-0D1FCB23E58E}">
      <dgm:prSet/>
      <dgm:spPr/>
      <dgm:t>
        <a:bodyPr/>
        <a:lstStyle/>
        <a:p>
          <a:endParaRPr lang="de-DE"/>
        </a:p>
      </dgm:t>
    </dgm:pt>
    <dgm:pt modelId="{94CC8AB5-126F-462C-9C22-459FFFCB773B}" type="sibTrans" cxnId="{51DBB861-6374-4DF4-B69F-0D1FCB23E58E}">
      <dgm:prSet/>
      <dgm:spPr/>
      <dgm:t>
        <a:bodyPr/>
        <a:lstStyle/>
        <a:p>
          <a:endParaRPr lang="de-DE"/>
        </a:p>
      </dgm:t>
    </dgm:pt>
    <dgm:pt modelId="{6DA704E4-CB53-4379-AEE4-668A96D1E00D}">
      <dgm:prSet phldrT="[Text]"/>
      <dgm:spPr/>
      <dgm:t>
        <a:bodyPr/>
        <a:lstStyle/>
        <a:p>
          <a:r>
            <a:rPr lang="de-DE" dirty="0"/>
            <a:t>Teamwork</a:t>
          </a:r>
        </a:p>
      </dgm:t>
    </dgm:pt>
    <dgm:pt modelId="{A88F1FCA-807E-4605-90A7-1F447D6E847F}" type="parTrans" cxnId="{BDDB00A9-8627-4D84-AADF-261990F287C2}">
      <dgm:prSet/>
      <dgm:spPr/>
      <dgm:t>
        <a:bodyPr/>
        <a:lstStyle/>
        <a:p>
          <a:endParaRPr lang="de-DE"/>
        </a:p>
      </dgm:t>
    </dgm:pt>
    <dgm:pt modelId="{C28DEFC3-FDE7-476E-9FF3-24903A199E7B}" type="sibTrans" cxnId="{BDDB00A9-8627-4D84-AADF-261990F287C2}">
      <dgm:prSet/>
      <dgm:spPr/>
      <dgm:t>
        <a:bodyPr/>
        <a:lstStyle/>
        <a:p>
          <a:endParaRPr lang="de-DE"/>
        </a:p>
      </dgm:t>
    </dgm:pt>
    <dgm:pt modelId="{4738F7F4-B62C-4BB3-A28C-CBF04F1136C4}">
      <dgm:prSet phldrT="[Text]"/>
      <dgm:spPr/>
      <dgm:t>
        <a:bodyPr/>
        <a:lstStyle/>
        <a:p>
          <a:r>
            <a:rPr lang="de-DE" dirty="0"/>
            <a:t>Communication </a:t>
          </a:r>
          <a:r>
            <a:rPr lang="de-DE" dirty="0" err="1"/>
            <a:t>skills</a:t>
          </a:r>
          <a:endParaRPr lang="de-DE" dirty="0"/>
        </a:p>
      </dgm:t>
    </dgm:pt>
    <dgm:pt modelId="{AAE84247-D60F-4C77-9492-3DA93CDEDFBE}" type="parTrans" cxnId="{22E1201D-8284-4436-8725-232CBADA8FE5}">
      <dgm:prSet/>
      <dgm:spPr/>
      <dgm:t>
        <a:bodyPr/>
        <a:lstStyle/>
        <a:p>
          <a:endParaRPr lang="de-DE"/>
        </a:p>
      </dgm:t>
    </dgm:pt>
    <dgm:pt modelId="{C5FE3441-C007-47B8-A5ED-056225D570B0}" type="sibTrans" cxnId="{22E1201D-8284-4436-8725-232CBADA8FE5}">
      <dgm:prSet/>
      <dgm:spPr/>
      <dgm:t>
        <a:bodyPr/>
        <a:lstStyle/>
        <a:p>
          <a:endParaRPr lang="de-DE"/>
        </a:p>
      </dgm:t>
    </dgm:pt>
    <dgm:pt modelId="{0A609DB1-4A08-4E30-B6E3-6C93CED0DB87}">
      <dgm:prSet phldrT="[Text]"/>
      <dgm:spPr/>
      <dgm:t>
        <a:bodyPr/>
        <a:lstStyle/>
        <a:p>
          <a:r>
            <a:rPr lang="de-DE" dirty="0" err="1"/>
            <a:t>Statistics</a:t>
          </a:r>
          <a:endParaRPr lang="de-DE" dirty="0"/>
        </a:p>
      </dgm:t>
    </dgm:pt>
    <dgm:pt modelId="{FF7E3EB2-C8D5-466E-B8D0-73627C011E66}" type="parTrans" cxnId="{02FEEA42-068A-4B08-9697-87F9967282D4}">
      <dgm:prSet/>
      <dgm:spPr/>
      <dgm:t>
        <a:bodyPr/>
        <a:lstStyle/>
        <a:p>
          <a:endParaRPr lang="de-DE"/>
        </a:p>
      </dgm:t>
    </dgm:pt>
    <dgm:pt modelId="{C8E2AFB3-DF12-4297-BF68-FB2FF62DB00B}" type="sibTrans" cxnId="{02FEEA42-068A-4B08-9697-87F9967282D4}">
      <dgm:prSet/>
      <dgm:spPr/>
      <dgm:t>
        <a:bodyPr/>
        <a:lstStyle/>
        <a:p>
          <a:endParaRPr lang="de-DE"/>
        </a:p>
      </dgm:t>
    </dgm:pt>
    <dgm:pt modelId="{9853D051-0582-4C5E-B0CD-A633B3D2EEF3}" type="pres">
      <dgm:prSet presAssocID="{BFBC6403-8562-4983-8F62-BCCF67A0F508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7BBBA459-75E9-4D0A-B095-A8493DC36FB7}" type="pres">
      <dgm:prSet presAssocID="{098757CF-5D16-4B96-8406-5BECD0E458FE}" presName="centerShape" presStyleLbl="node0" presStyleIdx="0" presStyleCnt="1"/>
      <dgm:spPr/>
    </dgm:pt>
    <dgm:pt modelId="{7FC4C03B-0882-4520-A852-D8BC5D96E433}" type="pres">
      <dgm:prSet presAssocID="{F1AC961F-14DD-4C7B-B82F-8878B724F356}" presName="Name9" presStyleLbl="parChTrans1D2" presStyleIdx="0" presStyleCnt="4"/>
      <dgm:spPr/>
    </dgm:pt>
    <dgm:pt modelId="{51B5F6B6-53D6-492A-AF25-B1054A17A2B6}" type="pres">
      <dgm:prSet presAssocID="{F1AC961F-14DD-4C7B-B82F-8878B724F356}" presName="connTx" presStyleLbl="parChTrans1D2" presStyleIdx="0" presStyleCnt="4"/>
      <dgm:spPr/>
    </dgm:pt>
    <dgm:pt modelId="{964BC534-8873-4868-96EA-F6F74BB4F592}" type="pres">
      <dgm:prSet presAssocID="{2A3B8F00-AE0A-4237-9B3D-4ACFBF272489}" presName="node" presStyleLbl="node1" presStyleIdx="0" presStyleCnt="4">
        <dgm:presLayoutVars>
          <dgm:bulletEnabled val="1"/>
        </dgm:presLayoutVars>
      </dgm:prSet>
      <dgm:spPr/>
    </dgm:pt>
    <dgm:pt modelId="{B3AAF656-E57E-4C86-A6B9-E875A1D404BF}" type="pres">
      <dgm:prSet presAssocID="{933F00E5-72A0-4D47-B676-FD3A185B3B24}" presName="Name9" presStyleLbl="parChTrans1D2" presStyleIdx="1" presStyleCnt="4"/>
      <dgm:spPr/>
    </dgm:pt>
    <dgm:pt modelId="{31B8C291-DF91-4CF4-99C7-A725AE0F9383}" type="pres">
      <dgm:prSet presAssocID="{933F00E5-72A0-4D47-B676-FD3A185B3B24}" presName="connTx" presStyleLbl="parChTrans1D2" presStyleIdx="1" presStyleCnt="4"/>
      <dgm:spPr/>
    </dgm:pt>
    <dgm:pt modelId="{44A8EAB1-5642-4C03-86E1-329EFAF74C55}" type="pres">
      <dgm:prSet presAssocID="{C59A9827-53A9-40D4-AE6B-77C1D0944E91}" presName="node" presStyleLbl="node1" presStyleIdx="1" presStyleCnt="4">
        <dgm:presLayoutVars>
          <dgm:bulletEnabled val="1"/>
        </dgm:presLayoutVars>
      </dgm:prSet>
      <dgm:spPr/>
    </dgm:pt>
    <dgm:pt modelId="{0854A7E2-5026-41BD-A364-7DE3FD73FCC5}" type="pres">
      <dgm:prSet presAssocID="{98941E01-2532-4A69-A300-1A64EEB472DE}" presName="Name9" presStyleLbl="parChTrans1D2" presStyleIdx="2" presStyleCnt="4"/>
      <dgm:spPr/>
    </dgm:pt>
    <dgm:pt modelId="{CD19B367-A9B3-474E-B157-475309B46E9D}" type="pres">
      <dgm:prSet presAssocID="{98941E01-2532-4A69-A300-1A64EEB472DE}" presName="connTx" presStyleLbl="parChTrans1D2" presStyleIdx="2" presStyleCnt="4"/>
      <dgm:spPr/>
    </dgm:pt>
    <dgm:pt modelId="{9B0EE1D2-1B0E-4C31-BD2E-F665C0E99560}" type="pres">
      <dgm:prSet presAssocID="{3C2CCFAE-7D4D-4001-A27A-C98BF07C3F16}" presName="node" presStyleLbl="node1" presStyleIdx="2" presStyleCnt="4">
        <dgm:presLayoutVars>
          <dgm:bulletEnabled val="1"/>
        </dgm:presLayoutVars>
      </dgm:prSet>
      <dgm:spPr/>
    </dgm:pt>
    <dgm:pt modelId="{349E8EE4-22B9-470C-A784-503DAAE19A73}" type="pres">
      <dgm:prSet presAssocID="{84020D16-0E07-4E3E-9812-1C99A9B9B4D2}" presName="Name9" presStyleLbl="parChTrans1D2" presStyleIdx="3" presStyleCnt="4"/>
      <dgm:spPr/>
    </dgm:pt>
    <dgm:pt modelId="{6AAFE475-86D8-4C1A-8766-3BD7F9BFE228}" type="pres">
      <dgm:prSet presAssocID="{84020D16-0E07-4E3E-9812-1C99A9B9B4D2}" presName="connTx" presStyleLbl="parChTrans1D2" presStyleIdx="3" presStyleCnt="4"/>
      <dgm:spPr/>
    </dgm:pt>
    <dgm:pt modelId="{CCFEC780-0B09-4121-A14C-51DF117F5167}" type="pres">
      <dgm:prSet presAssocID="{5ADB8E29-CA3F-4C1F-9F3B-86F2952DC192}" presName="node" presStyleLbl="node1" presStyleIdx="3" presStyleCnt="4">
        <dgm:presLayoutVars>
          <dgm:bulletEnabled val="1"/>
        </dgm:presLayoutVars>
      </dgm:prSet>
      <dgm:spPr/>
    </dgm:pt>
  </dgm:ptLst>
  <dgm:cxnLst>
    <dgm:cxn modelId="{6AD72401-EF16-4A13-8959-70734A1F1FB8}" type="presOf" srcId="{1B2CF0B9-32D5-4764-86A3-377FD0675181}" destId="{44A8EAB1-5642-4C03-86E1-329EFAF74C55}" srcOrd="0" destOrd="1" presId="urn:microsoft.com/office/officeart/2005/8/layout/radial1"/>
    <dgm:cxn modelId="{B19C8F01-7748-4A9B-93CD-355624DF5A03}" type="presOf" srcId="{0A609DB1-4A08-4E30-B6E3-6C93CED0DB87}" destId="{964BC534-8873-4868-96EA-F6F74BB4F592}" srcOrd="0" destOrd="3" presId="urn:microsoft.com/office/officeart/2005/8/layout/radial1"/>
    <dgm:cxn modelId="{40C89607-438F-4114-97AD-A465262643B3}" srcId="{C59A9827-53A9-40D4-AE6B-77C1D0944E91}" destId="{F1731AD4-094A-464B-9D96-A77329D2D29F}" srcOrd="1" destOrd="0" parTransId="{7434EE82-AE89-42BB-9798-2847FD57CACA}" sibTransId="{77E4F24F-7701-4D90-B410-1451AF95E05E}"/>
    <dgm:cxn modelId="{81143913-9197-4B8F-80A4-A0DED4B74908}" srcId="{2A3B8F00-AE0A-4237-9B3D-4ACFBF272489}" destId="{5D7AA0E2-A26B-4970-8562-F51496DB1E05}" srcOrd="1" destOrd="0" parTransId="{5C0AC488-E826-4115-B796-971F9B669831}" sibTransId="{A78E4E8A-65E5-4302-B9F2-773C6CDF8DFB}"/>
    <dgm:cxn modelId="{6202CC16-B2D1-41B3-BABC-63336DABB949}" srcId="{098757CF-5D16-4B96-8406-5BECD0E458FE}" destId="{3C2CCFAE-7D4D-4001-A27A-C98BF07C3F16}" srcOrd="2" destOrd="0" parTransId="{98941E01-2532-4A69-A300-1A64EEB472DE}" sibTransId="{1684C00D-30D8-43F4-9630-9C724FE39036}"/>
    <dgm:cxn modelId="{4334311A-9A46-4DA6-8A14-7CBBBCEE6B89}" type="presOf" srcId="{F1AC961F-14DD-4C7B-B82F-8878B724F356}" destId="{7FC4C03B-0882-4520-A852-D8BC5D96E433}" srcOrd="0" destOrd="0" presId="urn:microsoft.com/office/officeart/2005/8/layout/radial1"/>
    <dgm:cxn modelId="{22E1201D-8284-4436-8725-232CBADA8FE5}" srcId="{5ADB8E29-CA3F-4C1F-9F3B-86F2952DC192}" destId="{4738F7F4-B62C-4BB3-A28C-CBF04F1136C4}" srcOrd="1" destOrd="0" parTransId="{AAE84247-D60F-4C77-9492-3DA93CDEDFBE}" sibTransId="{C5FE3441-C007-47B8-A5ED-056225D570B0}"/>
    <dgm:cxn modelId="{F18C2F2B-62EF-4E87-B3F4-E492CE7DBD03}" type="presOf" srcId="{098757CF-5D16-4B96-8406-5BECD0E458FE}" destId="{7BBBA459-75E9-4D0A-B095-A8493DC36FB7}" srcOrd="0" destOrd="0" presId="urn:microsoft.com/office/officeart/2005/8/layout/radial1"/>
    <dgm:cxn modelId="{64EC442B-686A-4073-BF6E-B60B1933E278}" type="presOf" srcId="{F1AC961F-14DD-4C7B-B82F-8878B724F356}" destId="{51B5F6B6-53D6-492A-AF25-B1054A17A2B6}" srcOrd="1" destOrd="0" presId="urn:microsoft.com/office/officeart/2005/8/layout/radial1"/>
    <dgm:cxn modelId="{B3A26539-EB94-468F-A4B3-DEB440E6F823}" type="presOf" srcId="{98941E01-2532-4A69-A300-1A64EEB472DE}" destId="{CD19B367-A9B3-474E-B157-475309B46E9D}" srcOrd="1" destOrd="0" presId="urn:microsoft.com/office/officeart/2005/8/layout/radial1"/>
    <dgm:cxn modelId="{1C16D25D-01B2-42A7-A2CD-62434886FA4C}" type="presOf" srcId="{6DA704E4-CB53-4379-AEE4-668A96D1E00D}" destId="{CCFEC780-0B09-4121-A14C-51DF117F5167}" srcOrd="0" destOrd="1" presId="urn:microsoft.com/office/officeart/2005/8/layout/radial1"/>
    <dgm:cxn modelId="{51DBB861-6374-4DF4-B69F-0D1FCB23E58E}" srcId="{3C2CCFAE-7D4D-4001-A27A-C98BF07C3F16}" destId="{6B2A95A9-2A8E-400D-8AE2-A353728D351D}" srcOrd="0" destOrd="0" parTransId="{D9CE7025-3684-4A07-9773-382ECD2D50CB}" sibTransId="{94CC8AB5-126F-462C-9C22-459FFFCB773B}"/>
    <dgm:cxn modelId="{02FEEA42-068A-4B08-9697-87F9967282D4}" srcId="{2A3B8F00-AE0A-4237-9B3D-4ACFBF272489}" destId="{0A609DB1-4A08-4E30-B6E3-6C93CED0DB87}" srcOrd="2" destOrd="0" parTransId="{FF7E3EB2-C8D5-466E-B8D0-73627C011E66}" sibTransId="{C8E2AFB3-DF12-4297-BF68-FB2FF62DB00B}"/>
    <dgm:cxn modelId="{C6387044-D4B9-4CF5-B6C4-0C23D30D3AA1}" srcId="{098757CF-5D16-4B96-8406-5BECD0E458FE}" destId="{C59A9827-53A9-40D4-AE6B-77C1D0944E91}" srcOrd="1" destOrd="0" parTransId="{933F00E5-72A0-4D47-B676-FD3A185B3B24}" sibTransId="{481AF814-55B1-492C-B172-E0F3D76A22B4}"/>
    <dgm:cxn modelId="{F377CF66-832B-4B20-A26C-209DBFF186D7}" type="presOf" srcId="{3C2CCFAE-7D4D-4001-A27A-C98BF07C3F16}" destId="{9B0EE1D2-1B0E-4C31-BD2E-F665C0E99560}" srcOrd="0" destOrd="0" presId="urn:microsoft.com/office/officeart/2005/8/layout/radial1"/>
    <dgm:cxn modelId="{0689B96A-382B-47AA-8789-BBF211FD5A78}" type="presOf" srcId="{4738F7F4-B62C-4BB3-A28C-CBF04F1136C4}" destId="{CCFEC780-0B09-4121-A14C-51DF117F5167}" srcOrd="0" destOrd="2" presId="urn:microsoft.com/office/officeart/2005/8/layout/radial1"/>
    <dgm:cxn modelId="{89B8E86A-C267-441D-A5DD-8D4BD95F61FE}" srcId="{C59A9827-53A9-40D4-AE6B-77C1D0944E91}" destId="{1B2CF0B9-32D5-4764-86A3-377FD0675181}" srcOrd="0" destOrd="0" parTransId="{73763A82-8707-419E-B6FF-E5F35CD02E2D}" sibTransId="{1F53FEB7-5BB7-4B67-A2E5-E4B42E137248}"/>
    <dgm:cxn modelId="{311E0D6C-FA72-4F41-B83F-B366167E1F47}" type="presOf" srcId="{5D7AA0E2-A26B-4970-8562-F51496DB1E05}" destId="{964BC534-8873-4868-96EA-F6F74BB4F592}" srcOrd="0" destOrd="2" presId="urn:microsoft.com/office/officeart/2005/8/layout/radial1"/>
    <dgm:cxn modelId="{98753053-38F3-45E1-A980-91AB921699A1}" type="presOf" srcId="{2A3B8F00-AE0A-4237-9B3D-4ACFBF272489}" destId="{964BC534-8873-4868-96EA-F6F74BB4F592}" srcOrd="0" destOrd="0" presId="urn:microsoft.com/office/officeart/2005/8/layout/radial1"/>
    <dgm:cxn modelId="{4BE2AA56-36F6-4839-99BA-229AC8624AC8}" type="presOf" srcId="{933F00E5-72A0-4D47-B676-FD3A185B3B24}" destId="{B3AAF656-E57E-4C86-A6B9-E875A1D404BF}" srcOrd="0" destOrd="0" presId="urn:microsoft.com/office/officeart/2005/8/layout/radial1"/>
    <dgm:cxn modelId="{F31AF276-CECE-4279-B2EB-FDDD08B13460}" srcId="{098757CF-5D16-4B96-8406-5BECD0E458FE}" destId="{2A3B8F00-AE0A-4237-9B3D-4ACFBF272489}" srcOrd="0" destOrd="0" parTransId="{F1AC961F-14DD-4C7B-B82F-8878B724F356}" sibTransId="{A3C6F861-42AE-447C-B0B1-39B2AFCC46A2}"/>
    <dgm:cxn modelId="{F14E8877-BA91-4A8C-AE30-5A60A9639435}" type="presOf" srcId="{5ADB8E29-CA3F-4C1F-9F3B-86F2952DC192}" destId="{CCFEC780-0B09-4121-A14C-51DF117F5167}" srcOrd="0" destOrd="0" presId="urn:microsoft.com/office/officeart/2005/8/layout/radial1"/>
    <dgm:cxn modelId="{3DD3785A-FA76-4E2D-96F6-F9ACE24FFE23}" type="presOf" srcId="{933F00E5-72A0-4D47-B676-FD3A185B3B24}" destId="{31B8C291-DF91-4CF4-99C7-A725AE0F9383}" srcOrd="1" destOrd="0" presId="urn:microsoft.com/office/officeart/2005/8/layout/radial1"/>
    <dgm:cxn modelId="{3AD56785-13A6-4846-9823-7DFB120CABE3}" type="presOf" srcId="{D7447D01-7972-4B18-9589-045D913CDDA8}" destId="{964BC534-8873-4868-96EA-F6F74BB4F592}" srcOrd="0" destOrd="1" presId="urn:microsoft.com/office/officeart/2005/8/layout/radial1"/>
    <dgm:cxn modelId="{30D32A8E-89E3-4E28-A0F9-693E8CF8BBF7}" type="presOf" srcId="{84020D16-0E07-4E3E-9812-1C99A9B9B4D2}" destId="{349E8EE4-22B9-470C-A784-503DAAE19A73}" srcOrd="0" destOrd="0" presId="urn:microsoft.com/office/officeart/2005/8/layout/radial1"/>
    <dgm:cxn modelId="{4ACE189E-F395-4C09-BCCE-11CE61E9C102}" srcId="{BFBC6403-8562-4983-8F62-BCCF67A0F508}" destId="{098757CF-5D16-4B96-8406-5BECD0E458FE}" srcOrd="0" destOrd="0" parTransId="{03690AC6-8408-4E94-883A-098BA623EDDC}" sibTransId="{8111FFBB-E431-44C7-BF21-952545B39570}"/>
    <dgm:cxn modelId="{F9B93DA1-B06D-44B6-9A75-EA045EDDB390}" type="presOf" srcId="{84020D16-0E07-4E3E-9812-1C99A9B9B4D2}" destId="{6AAFE475-86D8-4C1A-8766-3BD7F9BFE228}" srcOrd="1" destOrd="0" presId="urn:microsoft.com/office/officeart/2005/8/layout/radial1"/>
    <dgm:cxn modelId="{BDDB00A9-8627-4D84-AADF-261990F287C2}" srcId="{5ADB8E29-CA3F-4C1F-9F3B-86F2952DC192}" destId="{6DA704E4-CB53-4379-AEE4-668A96D1E00D}" srcOrd="0" destOrd="0" parTransId="{A88F1FCA-807E-4605-90A7-1F447D6E847F}" sibTransId="{C28DEFC3-FDE7-476E-9FF3-24903A199E7B}"/>
    <dgm:cxn modelId="{765C71A9-AE4C-4031-9CAD-2BF7130811AA}" type="presOf" srcId="{BFBC6403-8562-4983-8F62-BCCF67A0F508}" destId="{9853D051-0582-4C5E-B0CD-A633B3D2EEF3}" srcOrd="0" destOrd="0" presId="urn:microsoft.com/office/officeart/2005/8/layout/radial1"/>
    <dgm:cxn modelId="{81BF04BA-5096-4227-9E91-871237F25F16}" type="presOf" srcId="{6B2A95A9-2A8E-400D-8AE2-A353728D351D}" destId="{9B0EE1D2-1B0E-4C31-BD2E-F665C0E99560}" srcOrd="0" destOrd="1" presId="urn:microsoft.com/office/officeart/2005/8/layout/radial1"/>
    <dgm:cxn modelId="{4BF211BA-7AB9-4F9C-9FE6-3B0A2F552991}" type="presOf" srcId="{F1731AD4-094A-464B-9D96-A77329D2D29F}" destId="{44A8EAB1-5642-4C03-86E1-329EFAF74C55}" srcOrd="0" destOrd="2" presId="urn:microsoft.com/office/officeart/2005/8/layout/radial1"/>
    <dgm:cxn modelId="{F695C1C3-11BB-400B-85C3-5D4C7367213A}" type="presOf" srcId="{C59A9827-53A9-40D4-AE6B-77C1D0944E91}" destId="{44A8EAB1-5642-4C03-86E1-329EFAF74C55}" srcOrd="0" destOrd="0" presId="urn:microsoft.com/office/officeart/2005/8/layout/radial1"/>
    <dgm:cxn modelId="{DF4C01CD-B2E0-4B8A-B090-2C0F602220CE}" srcId="{2A3B8F00-AE0A-4237-9B3D-4ACFBF272489}" destId="{D7447D01-7972-4B18-9589-045D913CDDA8}" srcOrd="0" destOrd="0" parTransId="{C225E428-21E3-4A3E-974E-92DB8C59D16A}" sibTransId="{414A332A-CC29-48DE-88E5-A0E2BDF7D70B}"/>
    <dgm:cxn modelId="{41CBF8DE-27A4-46DB-859F-9AEAE04D3689}" srcId="{098757CF-5D16-4B96-8406-5BECD0E458FE}" destId="{5ADB8E29-CA3F-4C1F-9F3B-86F2952DC192}" srcOrd="3" destOrd="0" parTransId="{84020D16-0E07-4E3E-9812-1C99A9B9B4D2}" sibTransId="{1F65B12A-A215-43CD-9B79-B24C8AB86717}"/>
    <dgm:cxn modelId="{3784B1EB-134D-414B-81AE-44BF885D4FB5}" type="presOf" srcId="{98941E01-2532-4A69-A300-1A64EEB472DE}" destId="{0854A7E2-5026-41BD-A364-7DE3FD73FCC5}" srcOrd="0" destOrd="0" presId="urn:microsoft.com/office/officeart/2005/8/layout/radial1"/>
    <dgm:cxn modelId="{231C2F35-BD87-45DE-B09D-AB8348AD9A71}" type="presParOf" srcId="{9853D051-0582-4C5E-B0CD-A633B3D2EEF3}" destId="{7BBBA459-75E9-4D0A-B095-A8493DC36FB7}" srcOrd="0" destOrd="0" presId="urn:microsoft.com/office/officeart/2005/8/layout/radial1"/>
    <dgm:cxn modelId="{2911AC61-86FF-4989-89F2-CAC8C868FD8C}" type="presParOf" srcId="{9853D051-0582-4C5E-B0CD-A633B3D2EEF3}" destId="{7FC4C03B-0882-4520-A852-D8BC5D96E433}" srcOrd="1" destOrd="0" presId="urn:microsoft.com/office/officeart/2005/8/layout/radial1"/>
    <dgm:cxn modelId="{B5E7C7A5-F698-4AE9-A7B1-D2FC9E817DC2}" type="presParOf" srcId="{7FC4C03B-0882-4520-A852-D8BC5D96E433}" destId="{51B5F6B6-53D6-492A-AF25-B1054A17A2B6}" srcOrd="0" destOrd="0" presId="urn:microsoft.com/office/officeart/2005/8/layout/radial1"/>
    <dgm:cxn modelId="{6C19F89D-6B8B-4420-9AA8-696135CED9CC}" type="presParOf" srcId="{9853D051-0582-4C5E-B0CD-A633B3D2EEF3}" destId="{964BC534-8873-4868-96EA-F6F74BB4F592}" srcOrd="2" destOrd="0" presId="urn:microsoft.com/office/officeart/2005/8/layout/radial1"/>
    <dgm:cxn modelId="{EC498C50-15FE-4640-8BD9-296A173CA1E1}" type="presParOf" srcId="{9853D051-0582-4C5E-B0CD-A633B3D2EEF3}" destId="{B3AAF656-E57E-4C86-A6B9-E875A1D404BF}" srcOrd="3" destOrd="0" presId="urn:microsoft.com/office/officeart/2005/8/layout/radial1"/>
    <dgm:cxn modelId="{9566E9A6-828B-4CD3-8333-ACAF31F0597E}" type="presParOf" srcId="{B3AAF656-E57E-4C86-A6B9-E875A1D404BF}" destId="{31B8C291-DF91-4CF4-99C7-A725AE0F9383}" srcOrd="0" destOrd="0" presId="urn:microsoft.com/office/officeart/2005/8/layout/radial1"/>
    <dgm:cxn modelId="{D5022A7C-BA7B-4110-B825-A6F7627B76E2}" type="presParOf" srcId="{9853D051-0582-4C5E-B0CD-A633B3D2EEF3}" destId="{44A8EAB1-5642-4C03-86E1-329EFAF74C55}" srcOrd="4" destOrd="0" presId="urn:microsoft.com/office/officeart/2005/8/layout/radial1"/>
    <dgm:cxn modelId="{024D064A-38CB-4258-A692-F4CDB7C9D6E7}" type="presParOf" srcId="{9853D051-0582-4C5E-B0CD-A633B3D2EEF3}" destId="{0854A7E2-5026-41BD-A364-7DE3FD73FCC5}" srcOrd="5" destOrd="0" presId="urn:microsoft.com/office/officeart/2005/8/layout/radial1"/>
    <dgm:cxn modelId="{2BA64E51-9153-4D4A-89A4-A695F44CBE7B}" type="presParOf" srcId="{0854A7E2-5026-41BD-A364-7DE3FD73FCC5}" destId="{CD19B367-A9B3-474E-B157-475309B46E9D}" srcOrd="0" destOrd="0" presId="urn:microsoft.com/office/officeart/2005/8/layout/radial1"/>
    <dgm:cxn modelId="{BE0D90CF-EEE1-4CCE-B3A2-0D718A4CC790}" type="presParOf" srcId="{9853D051-0582-4C5E-B0CD-A633B3D2EEF3}" destId="{9B0EE1D2-1B0E-4C31-BD2E-F665C0E99560}" srcOrd="6" destOrd="0" presId="urn:microsoft.com/office/officeart/2005/8/layout/radial1"/>
    <dgm:cxn modelId="{3F641A71-F7FD-42F0-93D0-849E120BE615}" type="presParOf" srcId="{9853D051-0582-4C5E-B0CD-A633B3D2EEF3}" destId="{349E8EE4-22B9-470C-A784-503DAAE19A73}" srcOrd="7" destOrd="0" presId="urn:microsoft.com/office/officeart/2005/8/layout/radial1"/>
    <dgm:cxn modelId="{E4CB3136-CF60-4997-86FA-D733BCCA29F0}" type="presParOf" srcId="{349E8EE4-22B9-470C-A784-503DAAE19A73}" destId="{6AAFE475-86D8-4C1A-8766-3BD7F9BFE228}" srcOrd="0" destOrd="0" presId="urn:microsoft.com/office/officeart/2005/8/layout/radial1"/>
    <dgm:cxn modelId="{1639A91B-7B71-48BF-90AC-82985168F186}" type="presParOf" srcId="{9853D051-0582-4C5E-B0CD-A633B3D2EEF3}" destId="{CCFEC780-0B09-4121-A14C-51DF117F5167}" srcOrd="8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28B609D7-1955-43A7-92E3-8F737FA63029}" type="doc">
      <dgm:prSet loTypeId="urn:microsoft.com/office/officeart/2005/8/layout/cycle7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F23C7CAA-9F0A-4BE3-A66B-0D1517299D8B}">
      <dgm:prSet phldrT="[Text]"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>
        <a:ln/>
      </dgm:spPr>
      <dgm:t>
        <a:bodyPr/>
        <a:lstStyle/>
        <a:p>
          <a:r>
            <a:rPr lang="de-DE" dirty="0">
              <a:solidFill>
                <a:srgbClr val="002060"/>
              </a:solidFill>
            </a:rPr>
            <a:t>Techniques</a:t>
          </a:r>
        </a:p>
      </dgm:t>
    </dgm:pt>
    <dgm:pt modelId="{B34D9E8F-328A-4C04-9CEE-B8274417BF7B}" type="parTrans" cxnId="{93A41AA2-F48E-4815-AD82-B86F658DFD1F}">
      <dgm:prSet/>
      <dgm:spPr/>
      <dgm:t>
        <a:bodyPr/>
        <a:lstStyle/>
        <a:p>
          <a:endParaRPr lang="de-DE"/>
        </a:p>
      </dgm:t>
    </dgm:pt>
    <dgm:pt modelId="{1EA48760-A91E-4DFB-9A69-096E787C40A1}" type="sibTrans" cxnId="{93A41AA2-F48E-4815-AD82-B86F658DFD1F}">
      <dgm:prSet/>
      <dgm:spPr/>
      <dgm:t>
        <a:bodyPr/>
        <a:lstStyle/>
        <a:p>
          <a:endParaRPr lang="de-DE"/>
        </a:p>
      </dgm:t>
    </dgm:pt>
    <dgm:pt modelId="{28A0B3AF-EC2E-4DD4-A9D2-B014A9DFB9B8}">
      <dgm:prSet phldrT="[Text]"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>
        <a:ln/>
      </dgm:spPr>
      <dgm:t>
        <a:bodyPr/>
        <a:lstStyle/>
        <a:p>
          <a:r>
            <a:rPr lang="de-DE" dirty="0">
              <a:solidFill>
                <a:srgbClr val="002060"/>
              </a:solidFill>
            </a:rPr>
            <a:t>People</a:t>
          </a:r>
        </a:p>
      </dgm:t>
    </dgm:pt>
    <dgm:pt modelId="{FA2AD387-D552-45B2-81F2-751F3F672BD6}" type="parTrans" cxnId="{E8309CC0-14B0-4A0F-A464-65ED7642A634}">
      <dgm:prSet/>
      <dgm:spPr/>
      <dgm:t>
        <a:bodyPr/>
        <a:lstStyle/>
        <a:p>
          <a:endParaRPr lang="de-DE"/>
        </a:p>
      </dgm:t>
    </dgm:pt>
    <dgm:pt modelId="{81C2A766-C99F-44C9-9B3F-9FBC278126E9}" type="sibTrans" cxnId="{E8309CC0-14B0-4A0F-A464-65ED7642A634}">
      <dgm:prSet/>
      <dgm:spPr/>
      <dgm:t>
        <a:bodyPr/>
        <a:lstStyle/>
        <a:p>
          <a:endParaRPr lang="de-DE"/>
        </a:p>
      </dgm:t>
    </dgm:pt>
    <dgm:pt modelId="{015B6C03-AA73-49F5-A626-935CAD0937D3}">
      <dgm:prSet phldrT="[Text]"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>
        <a:ln/>
      </dgm:spPr>
      <dgm:t>
        <a:bodyPr/>
        <a:lstStyle/>
        <a:p>
          <a:r>
            <a:rPr lang="de-DE" dirty="0">
              <a:solidFill>
                <a:srgbClr val="002060"/>
              </a:solidFill>
            </a:rPr>
            <a:t>Processes</a:t>
          </a:r>
        </a:p>
      </dgm:t>
    </dgm:pt>
    <dgm:pt modelId="{A6FD712C-F1DB-4AEA-9C51-139897C36502}" type="parTrans" cxnId="{E6BB0739-476E-4F2E-908A-08AFF09DBAB3}">
      <dgm:prSet/>
      <dgm:spPr/>
      <dgm:t>
        <a:bodyPr/>
        <a:lstStyle/>
        <a:p>
          <a:endParaRPr lang="de-DE"/>
        </a:p>
      </dgm:t>
    </dgm:pt>
    <dgm:pt modelId="{2B22419A-B7EA-4A90-AF00-217F10B2C85C}" type="sibTrans" cxnId="{E6BB0739-476E-4F2E-908A-08AFF09DBAB3}">
      <dgm:prSet/>
      <dgm:spPr/>
      <dgm:t>
        <a:bodyPr/>
        <a:lstStyle/>
        <a:p>
          <a:endParaRPr lang="de-DE"/>
        </a:p>
      </dgm:t>
    </dgm:pt>
    <dgm:pt modelId="{25D208DA-FD50-4BEE-924E-4FE5A952BE20}" type="pres">
      <dgm:prSet presAssocID="{28B609D7-1955-43A7-92E3-8F737FA63029}" presName="Name0" presStyleCnt="0">
        <dgm:presLayoutVars>
          <dgm:dir/>
          <dgm:resizeHandles val="exact"/>
        </dgm:presLayoutVars>
      </dgm:prSet>
      <dgm:spPr/>
    </dgm:pt>
    <dgm:pt modelId="{1BF365A3-C8F0-434D-A8AC-C8C56A4CB649}" type="pres">
      <dgm:prSet presAssocID="{F23C7CAA-9F0A-4BE3-A66B-0D1517299D8B}" presName="node" presStyleLbl="node1" presStyleIdx="0" presStyleCnt="3" custRadScaleRad="61854" custRadScaleInc="-1580">
        <dgm:presLayoutVars>
          <dgm:bulletEnabled val="1"/>
        </dgm:presLayoutVars>
      </dgm:prSet>
      <dgm:spPr/>
    </dgm:pt>
    <dgm:pt modelId="{54EB1851-C30C-405A-81CF-BB59FFEB1439}" type="pres">
      <dgm:prSet presAssocID="{1EA48760-A91E-4DFB-9A69-096E787C40A1}" presName="sibTrans" presStyleLbl="sibTrans2D1" presStyleIdx="0" presStyleCnt="3" custScaleX="114390"/>
      <dgm:spPr/>
    </dgm:pt>
    <dgm:pt modelId="{C6F73B10-0C61-45F9-9716-9265FBF862B8}" type="pres">
      <dgm:prSet presAssocID="{1EA48760-A91E-4DFB-9A69-096E787C40A1}" presName="connectorText" presStyleLbl="sibTrans2D1" presStyleIdx="0" presStyleCnt="3"/>
      <dgm:spPr/>
    </dgm:pt>
    <dgm:pt modelId="{31DD42C5-537B-432D-BED4-AEB858C0C81E}" type="pres">
      <dgm:prSet presAssocID="{28A0B3AF-EC2E-4DD4-A9D2-B014A9DFB9B8}" presName="node" presStyleLbl="node1" presStyleIdx="1" presStyleCnt="3">
        <dgm:presLayoutVars>
          <dgm:bulletEnabled val="1"/>
        </dgm:presLayoutVars>
      </dgm:prSet>
      <dgm:spPr/>
    </dgm:pt>
    <dgm:pt modelId="{889B6541-AEFC-457C-B980-AE3DC4DEDD74}" type="pres">
      <dgm:prSet presAssocID="{81C2A766-C99F-44C9-9B3F-9FBC278126E9}" presName="sibTrans" presStyleLbl="sibTrans2D1" presStyleIdx="1" presStyleCnt="3" custScaleX="112154"/>
      <dgm:spPr/>
    </dgm:pt>
    <dgm:pt modelId="{397CE295-0BAD-49BE-B98B-56D1DA75CCE4}" type="pres">
      <dgm:prSet presAssocID="{81C2A766-C99F-44C9-9B3F-9FBC278126E9}" presName="connectorText" presStyleLbl="sibTrans2D1" presStyleIdx="1" presStyleCnt="3"/>
      <dgm:spPr/>
    </dgm:pt>
    <dgm:pt modelId="{22BFE057-A11B-4095-B771-78124CD7DEFC}" type="pres">
      <dgm:prSet presAssocID="{015B6C03-AA73-49F5-A626-935CAD0937D3}" presName="node" presStyleLbl="node1" presStyleIdx="2" presStyleCnt="3">
        <dgm:presLayoutVars>
          <dgm:bulletEnabled val="1"/>
        </dgm:presLayoutVars>
      </dgm:prSet>
      <dgm:spPr/>
    </dgm:pt>
    <dgm:pt modelId="{AACAF700-9132-45B0-BF63-D19C1B1DA8F2}" type="pres">
      <dgm:prSet presAssocID="{2B22419A-B7EA-4A90-AF00-217F10B2C85C}" presName="sibTrans" presStyleLbl="sibTrans2D1" presStyleIdx="2" presStyleCnt="3" custScaleX="114306"/>
      <dgm:spPr/>
    </dgm:pt>
    <dgm:pt modelId="{099449AD-4D44-4F25-A9EC-0981E8900CA2}" type="pres">
      <dgm:prSet presAssocID="{2B22419A-B7EA-4A90-AF00-217F10B2C85C}" presName="connectorText" presStyleLbl="sibTrans2D1" presStyleIdx="2" presStyleCnt="3"/>
      <dgm:spPr/>
    </dgm:pt>
  </dgm:ptLst>
  <dgm:cxnLst>
    <dgm:cxn modelId="{CDB5060B-37A5-4F4D-8DF5-7FC31823C814}" type="presOf" srcId="{81C2A766-C99F-44C9-9B3F-9FBC278126E9}" destId="{889B6541-AEFC-457C-B980-AE3DC4DEDD74}" srcOrd="0" destOrd="0" presId="urn:microsoft.com/office/officeart/2005/8/layout/cycle7"/>
    <dgm:cxn modelId="{3EF72517-4E67-4642-A3F0-ED2493FB854C}" type="presOf" srcId="{1EA48760-A91E-4DFB-9A69-096E787C40A1}" destId="{54EB1851-C30C-405A-81CF-BB59FFEB1439}" srcOrd="0" destOrd="0" presId="urn:microsoft.com/office/officeart/2005/8/layout/cycle7"/>
    <dgm:cxn modelId="{4E2F122A-1469-4310-959D-21C1E21F6D5C}" type="presOf" srcId="{1EA48760-A91E-4DFB-9A69-096E787C40A1}" destId="{C6F73B10-0C61-45F9-9716-9265FBF862B8}" srcOrd="1" destOrd="0" presId="urn:microsoft.com/office/officeart/2005/8/layout/cycle7"/>
    <dgm:cxn modelId="{E6BB0739-476E-4F2E-908A-08AFF09DBAB3}" srcId="{28B609D7-1955-43A7-92E3-8F737FA63029}" destId="{015B6C03-AA73-49F5-A626-935CAD0937D3}" srcOrd="2" destOrd="0" parTransId="{A6FD712C-F1DB-4AEA-9C51-139897C36502}" sibTransId="{2B22419A-B7EA-4A90-AF00-217F10B2C85C}"/>
    <dgm:cxn modelId="{36233642-AF2A-4AC9-A964-1CC240E16C74}" type="presOf" srcId="{28A0B3AF-EC2E-4DD4-A9D2-B014A9DFB9B8}" destId="{31DD42C5-537B-432D-BED4-AEB858C0C81E}" srcOrd="0" destOrd="0" presId="urn:microsoft.com/office/officeart/2005/8/layout/cycle7"/>
    <dgm:cxn modelId="{2CDB1E49-7D87-4BE3-983B-DC5A03220EE5}" type="presOf" srcId="{2B22419A-B7EA-4A90-AF00-217F10B2C85C}" destId="{AACAF700-9132-45B0-BF63-D19C1B1DA8F2}" srcOrd="0" destOrd="0" presId="urn:microsoft.com/office/officeart/2005/8/layout/cycle7"/>
    <dgm:cxn modelId="{2531A86C-06CA-4A40-997A-7DD6C9DED657}" type="presOf" srcId="{28B609D7-1955-43A7-92E3-8F737FA63029}" destId="{25D208DA-FD50-4BEE-924E-4FE5A952BE20}" srcOrd="0" destOrd="0" presId="urn:microsoft.com/office/officeart/2005/8/layout/cycle7"/>
    <dgm:cxn modelId="{1DDB3270-E2B4-46C6-ACD0-1787A442A44C}" type="presOf" srcId="{2B22419A-B7EA-4A90-AF00-217F10B2C85C}" destId="{099449AD-4D44-4F25-A9EC-0981E8900CA2}" srcOrd="1" destOrd="0" presId="urn:microsoft.com/office/officeart/2005/8/layout/cycle7"/>
    <dgm:cxn modelId="{08059355-EF2C-4F73-B930-224C6169FFF7}" type="presOf" srcId="{F23C7CAA-9F0A-4BE3-A66B-0D1517299D8B}" destId="{1BF365A3-C8F0-434D-A8AC-C8C56A4CB649}" srcOrd="0" destOrd="0" presId="urn:microsoft.com/office/officeart/2005/8/layout/cycle7"/>
    <dgm:cxn modelId="{F7B22993-A15C-42CB-A62F-C60E74B58225}" type="presOf" srcId="{015B6C03-AA73-49F5-A626-935CAD0937D3}" destId="{22BFE057-A11B-4095-B771-78124CD7DEFC}" srcOrd="0" destOrd="0" presId="urn:microsoft.com/office/officeart/2005/8/layout/cycle7"/>
    <dgm:cxn modelId="{93A41AA2-F48E-4815-AD82-B86F658DFD1F}" srcId="{28B609D7-1955-43A7-92E3-8F737FA63029}" destId="{F23C7CAA-9F0A-4BE3-A66B-0D1517299D8B}" srcOrd="0" destOrd="0" parTransId="{B34D9E8F-328A-4C04-9CEE-B8274417BF7B}" sibTransId="{1EA48760-A91E-4DFB-9A69-096E787C40A1}"/>
    <dgm:cxn modelId="{E8309CC0-14B0-4A0F-A464-65ED7642A634}" srcId="{28B609D7-1955-43A7-92E3-8F737FA63029}" destId="{28A0B3AF-EC2E-4DD4-A9D2-B014A9DFB9B8}" srcOrd="1" destOrd="0" parTransId="{FA2AD387-D552-45B2-81F2-751F3F672BD6}" sibTransId="{81C2A766-C99F-44C9-9B3F-9FBC278126E9}"/>
    <dgm:cxn modelId="{C46ED8F0-9FA1-4F13-A005-C70C025A0D90}" type="presOf" srcId="{81C2A766-C99F-44C9-9B3F-9FBC278126E9}" destId="{397CE295-0BAD-49BE-B98B-56D1DA75CCE4}" srcOrd="1" destOrd="0" presId="urn:microsoft.com/office/officeart/2005/8/layout/cycle7"/>
    <dgm:cxn modelId="{968A8F27-FF3E-46DE-93FA-9DC80EE9555E}" type="presParOf" srcId="{25D208DA-FD50-4BEE-924E-4FE5A952BE20}" destId="{1BF365A3-C8F0-434D-A8AC-C8C56A4CB649}" srcOrd="0" destOrd="0" presId="urn:microsoft.com/office/officeart/2005/8/layout/cycle7"/>
    <dgm:cxn modelId="{7C2DE434-1A9B-46C4-A923-A5C0399D1735}" type="presParOf" srcId="{25D208DA-FD50-4BEE-924E-4FE5A952BE20}" destId="{54EB1851-C30C-405A-81CF-BB59FFEB1439}" srcOrd="1" destOrd="0" presId="urn:microsoft.com/office/officeart/2005/8/layout/cycle7"/>
    <dgm:cxn modelId="{92D747F3-937F-4C4B-A81C-7B205FCF7687}" type="presParOf" srcId="{54EB1851-C30C-405A-81CF-BB59FFEB1439}" destId="{C6F73B10-0C61-45F9-9716-9265FBF862B8}" srcOrd="0" destOrd="0" presId="urn:microsoft.com/office/officeart/2005/8/layout/cycle7"/>
    <dgm:cxn modelId="{ADAF1913-2B93-41EC-81BA-41439AA40E8C}" type="presParOf" srcId="{25D208DA-FD50-4BEE-924E-4FE5A952BE20}" destId="{31DD42C5-537B-432D-BED4-AEB858C0C81E}" srcOrd="2" destOrd="0" presId="urn:microsoft.com/office/officeart/2005/8/layout/cycle7"/>
    <dgm:cxn modelId="{1DFAF6DF-7C2F-4A2E-A91F-CB789ABA6D26}" type="presParOf" srcId="{25D208DA-FD50-4BEE-924E-4FE5A952BE20}" destId="{889B6541-AEFC-457C-B980-AE3DC4DEDD74}" srcOrd="3" destOrd="0" presId="urn:microsoft.com/office/officeart/2005/8/layout/cycle7"/>
    <dgm:cxn modelId="{8210435D-F9D5-4A5C-8F76-06BDAB5EA2E8}" type="presParOf" srcId="{889B6541-AEFC-457C-B980-AE3DC4DEDD74}" destId="{397CE295-0BAD-49BE-B98B-56D1DA75CCE4}" srcOrd="0" destOrd="0" presId="urn:microsoft.com/office/officeart/2005/8/layout/cycle7"/>
    <dgm:cxn modelId="{AF90AB5C-1DDE-4E19-9D5F-BBE5AF1CE160}" type="presParOf" srcId="{25D208DA-FD50-4BEE-924E-4FE5A952BE20}" destId="{22BFE057-A11B-4095-B771-78124CD7DEFC}" srcOrd="4" destOrd="0" presId="urn:microsoft.com/office/officeart/2005/8/layout/cycle7"/>
    <dgm:cxn modelId="{A39B471A-DB1D-4C32-821C-37B59A4FF6C1}" type="presParOf" srcId="{25D208DA-FD50-4BEE-924E-4FE5A952BE20}" destId="{AACAF700-9132-45B0-BF63-D19C1B1DA8F2}" srcOrd="5" destOrd="0" presId="urn:microsoft.com/office/officeart/2005/8/layout/cycle7"/>
    <dgm:cxn modelId="{D7F1F139-CF40-42C2-B169-AD00601820CC}" type="presParOf" srcId="{AACAF700-9132-45B0-BF63-D19C1B1DA8F2}" destId="{099449AD-4D44-4F25-A9EC-0981E8900CA2}" srcOrd="0" destOrd="0" presId="urn:microsoft.com/office/officeart/2005/8/layout/cycle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94F2BB-A3ED-4906-B43C-610829CFF3BA}">
      <dsp:nvSpPr>
        <dsp:cNvPr id="0" name=""/>
        <dsp:cNvSpPr/>
      </dsp:nvSpPr>
      <dsp:spPr>
        <a:xfrm>
          <a:off x="1671042" y="0"/>
          <a:ext cx="1114028" cy="1013122"/>
        </a:xfrm>
        <a:prstGeom prst="trapezoid">
          <a:avLst>
            <a:gd name="adj" fmla="val 54980"/>
          </a:avLst>
        </a:prstGeom>
        <a:solidFill>
          <a:srgbClr val="92D05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900" kern="1200" dirty="0">
              <a:solidFill>
                <a:srgbClr val="002060"/>
              </a:solidFill>
            </a:rPr>
            <a:t>Structured</a:t>
          </a:r>
        </a:p>
      </dsp:txBody>
      <dsp:txXfrm>
        <a:off x="1671042" y="0"/>
        <a:ext cx="1114028" cy="1013122"/>
      </dsp:txXfrm>
    </dsp:sp>
    <dsp:sp modelId="{5BAC60F0-A2CA-4DB3-A506-97093AE1CCB3}">
      <dsp:nvSpPr>
        <dsp:cNvPr id="0" name=""/>
        <dsp:cNvSpPr/>
      </dsp:nvSpPr>
      <dsp:spPr>
        <a:xfrm>
          <a:off x="1114028" y="1013122"/>
          <a:ext cx="2228056" cy="1013122"/>
        </a:xfrm>
        <a:prstGeom prst="trapezoid">
          <a:avLst>
            <a:gd name="adj" fmla="val 54980"/>
          </a:avLst>
        </a:prstGeom>
        <a:solidFill>
          <a:srgbClr val="FFFF0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900" kern="1200" dirty="0">
              <a:solidFill>
                <a:srgbClr val="002060"/>
              </a:solidFill>
            </a:rPr>
            <a:t>Semi-Structured</a:t>
          </a:r>
        </a:p>
      </dsp:txBody>
      <dsp:txXfrm>
        <a:off x="1503937" y="1013122"/>
        <a:ext cx="1448236" cy="1013122"/>
      </dsp:txXfrm>
    </dsp:sp>
    <dsp:sp modelId="{380FE0DC-1444-4BBF-A597-A79352931921}">
      <dsp:nvSpPr>
        <dsp:cNvPr id="0" name=""/>
        <dsp:cNvSpPr/>
      </dsp:nvSpPr>
      <dsp:spPr>
        <a:xfrm>
          <a:off x="557014" y="2026245"/>
          <a:ext cx="3342084" cy="1013122"/>
        </a:xfrm>
        <a:prstGeom prst="trapezoid">
          <a:avLst>
            <a:gd name="adj" fmla="val 54980"/>
          </a:avLst>
        </a:prstGeom>
        <a:solidFill>
          <a:srgbClr val="FFC00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900" kern="1200" dirty="0">
              <a:solidFill>
                <a:srgbClr val="002060"/>
              </a:solidFill>
            </a:rPr>
            <a:t>Quasi-Structured</a:t>
          </a:r>
        </a:p>
      </dsp:txBody>
      <dsp:txXfrm>
        <a:off x="1141878" y="2026245"/>
        <a:ext cx="2172354" cy="1013122"/>
      </dsp:txXfrm>
    </dsp:sp>
    <dsp:sp modelId="{F2BB3BEB-B963-4EEE-95C6-24CC4DD7F8F3}">
      <dsp:nvSpPr>
        <dsp:cNvPr id="0" name=""/>
        <dsp:cNvSpPr/>
      </dsp:nvSpPr>
      <dsp:spPr>
        <a:xfrm>
          <a:off x="0" y="3039367"/>
          <a:ext cx="4456112" cy="1013122"/>
        </a:xfrm>
        <a:prstGeom prst="trapezoid">
          <a:avLst>
            <a:gd name="adj" fmla="val 54980"/>
          </a:avLst>
        </a:prstGeom>
        <a:solidFill>
          <a:srgbClr val="C0000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900" kern="1200" dirty="0" err="1">
              <a:solidFill>
                <a:schemeClr val="bg1"/>
              </a:solidFill>
            </a:rPr>
            <a:t>Unstructured</a:t>
          </a:r>
          <a:endParaRPr lang="de-DE" sz="1900" kern="1200" dirty="0">
            <a:solidFill>
              <a:schemeClr val="bg1"/>
            </a:solidFill>
          </a:endParaRPr>
        </a:p>
      </dsp:txBody>
      <dsp:txXfrm>
        <a:off x="779819" y="3039367"/>
        <a:ext cx="2896472" cy="101312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C85809-F037-48D2-9061-AF8147C841CB}">
      <dsp:nvSpPr>
        <dsp:cNvPr id="0" name=""/>
        <dsp:cNvSpPr/>
      </dsp:nvSpPr>
      <dsp:spPr>
        <a:xfrm>
          <a:off x="702829" y="853"/>
          <a:ext cx="1959293" cy="1349953"/>
        </a:xfrm>
        <a:prstGeom prst="roundRect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9C10D6E-F99B-4FC9-BB33-B09C284C074F}">
      <dsp:nvSpPr>
        <dsp:cNvPr id="0" name=""/>
        <dsp:cNvSpPr/>
      </dsp:nvSpPr>
      <dsp:spPr>
        <a:xfrm>
          <a:off x="702829" y="1350806"/>
          <a:ext cx="1959293" cy="7268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 err="1">
              <a:solidFill>
                <a:srgbClr val="002060"/>
              </a:solidFill>
            </a:rPr>
            <a:t>Computational</a:t>
          </a:r>
          <a:r>
            <a:rPr lang="de-DE" sz="2000" kern="1200" dirty="0">
              <a:solidFill>
                <a:srgbClr val="002060"/>
              </a:solidFill>
            </a:rPr>
            <a:t> </a:t>
          </a:r>
          <a:r>
            <a:rPr lang="de-DE" sz="2000" kern="1200" dirty="0" err="1">
              <a:solidFill>
                <a:srgbClr val="002060"/>
              </a:solidFill>
            </a:rPr>
            <a:t>Geometry</a:t>
          </a:r>
          <a:endParaRPr lang="de-DE" sz="2000" kern="1200" dirty="0">
            <a:solidFill>
              <a:srgbClr val="002060"/>
            </a:solidFill>
          </a:endParaRPr>
        </a:p>
      </dsp:txBody>
      <dsp:txXfrm>
        <a:off x="702829" y="1350806"/>
        <a:ext cx="1959293" cy="726897"/>
      </dsp:txXfrm>
    </dsp:sp>
    <dsp:sp modelId="{EBF402BD-D2B0-441B-A23E-15D58C5FA701}">
      <dsp:nvSpPr>
        <dsp:cNvPr id="0" name=""/>
        <dsp:cNvSpPr/>
      </dsp:nvSpPr>
      <dsp:spPr>
        <a:xfrm>
          <a:off x="2858134" y="853"/>
          <a:ext cx="1959293" cy="1349953"/>
        </a:xfrm>
        <a:prstGeom prst="round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5000" b="-15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CC501B-D398-401A-8751-6764332A260F}">
      <dsp:nvSpPr>
        <dsp:cNvPr id="0" name=""/>
        <dsp:cNvSpPr/>
      </dsp:nvSpPr>
      <dsp:spPr>
        <a:xfrm>
          <a:off x="2858134" y="1350806"/>
          <a:ext cx="1959293" cy="7268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 err="1">
              <a:solidFill>
                <a:srgbClr val="002060"/>
              </a:solidFill>
            </a:rPr>
            <a:t>Optimization</a:t>
          </a:r>
          <a:endParaRPr lang="de-DE" sz="2000" kern="1200" dirty="0">
            <a:solidFill>
              <a:srgbClr val="002060"/>
            </a:solidFill>
          </a:endParaRPr>
        </a:p>
      </dsp:txBody>
      <dsp:txXfrm>
        <a:off x="2858134" y="1350806"/>
        <a:ext cx="1959293" cy="726897"/>
      </dsp:txXfrm>
    </dsp:sp>
    <dsp:sp modelId="{461DB897-74C4-469F-8B9E-A033C743474F}">
      <dsp:nvSpPr>
        <dsp:cNvPr id="0" name=""/>
        <dsp:cNvSpPr/>
      </dsp:nvSpPr>
      <dsp:spPr>
        <a:xfrm>
          <a:off x="5013439" y="853"/>
          <a:ext cx="1959293" cy="1349953"/>
        </a:xfrm>
        <a:prstGeom prst="round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9000" r="-19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62EB1C-C728-4058-A0BA-7EF2C645A161}">
      <dsp:nvSpPr>
        <dsp:cNvPr id="0" name=""/>
        <dsp:cNvSpPr/>
      </dsp:nvSpPr>
      <dsp:spPr>
        <a:xfrm>
          <a:off x="5013439" y="1350806"/>
          <a:ext cx="1959293" cy="7268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 err="1">
              <a:solidFill>
                <a:srgbClr val="002060"/>
              </a:solidFill>
            </a:rPr>
            <a:t>Stochastics</a:t>
          </a:r>
          <a:endParaRPr lang="de-DE" sz="2000" kern="1200" dirty="0">
            <a:solidFill>
              <a:srgbClr val="002060"/>
            </a:solidFill>
          </a:endParaRPr>
        </a:p>
      </dsp:txBody>
      <dsp:txXfrm>
        <a:off x="5013439" y="1350806"/>
        <a:ext cx="1959293" cy="726897"/>
      </dsp:txXfrm>
    </dsp:sp>
    <dsp:sp modelId="{45678060-05C5-4354-A37E-246B03375BF6}">
      <dsp:nvSpPr>
        <dsp:cNvPr id="0" name=""/>
        <dsp:cNvSpPr/>
      </dsp:nvSpPr>
      <dsp:spPr>
        <a:xfrm>
          <a:off x="1780481" y="2273633"/>
          <a:ext cx="1959293" cy="1349953"/>
        </a:xfrm>
        <a:prstGeom prst="roundRect">
          <a:avLst/>
        </a:prstGeom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F41C52E-9C8F-4367-9153-3D16A8B9D8E5}">
      <dsp:nvSpPr>
        <dsp:cNvPr id="0" name=""/>
        <dsp:cNvSpPr/>
      </dsp:nvSpPr>
      <dsp:spPr>
        <a:xfrm>
          <a:off x="1780481" y="3623586"/>
          <a:ext cx="1959293" cy="7268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>
              <a:solidFill>
                <a:srgbClr val="002060"/>
              </a:solidFill>
            </a:rPr>
            <a:t>Scientific Computing</a:t>
          </a:r>
        </a:p>
      </dsp:txBody>
      <dsp:txXfrm>
        <a:off x="1780481" y="3623586"/>
        <a:ext cx="1959293" cy="726897"/>
      </dsp:txXfrm>
    </dsp:sp>
    <dsp:sp modelId="{B9669F99-4101-446B-9F86-5EE3F70BFE9F}">
      <dsp:nvSpPr>
        <dsp:cNvPr id="0" name=""/>
        <dsp:cNvSpPr/>
      </dsp:nvSpPr>
      <dsp:spPr>
        <a:xfrm>
          <a:off x="3935786" y="2273633"/>
          <a:ext cx="1959293" cy="1349953"/>
        </a:xfrm>
        <a:prstGeom prst="round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7A8496-B8FB-4853-AE43-2C711E8E489F}">
      <dsp:nvSpPr>
        <dsp:cNvPr id="0" name=""/>
        <dsp:cNvSpPr/>
      </dsp:nvSpPr>
      <dsp:spPr>
        <a:xfrm>
          <a:off x="3935786" y="3623586"/>
          <a:ext cx="1959293" cy="7268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 err="1">
              <a:solidFill>
                <a:srgbClr val="002060"/>
              </a:solidFill>
            </a:rPr>
            <a:t>Machine</a:t>
          </a:r>
          <a:r>
            <a:rPr lang="de-DE" sz="2000" kern="1200" dirty="0">
              <a:solidFill>
                <a:srgbClr val="002060"/>
              </a:solidFill>
            </a:rPr>
            <a:t> Learning</a:t>
          </a:r>
        </a:p>
      </dsp:txBody>
      <dsp:txXfrm>
        <a:off x="3935786" y="3623586"/>
        <a:ext cx="1959293" cy="72689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004529-440D-4BDB-8D0F-065A6E2B8BF2}">
      <dsp:nvSpPr>
        <dsp:cNvPr id="0" name=""/>
        <dsp:cNvSpPr/>
      </dsp:nvSpPr>
      <dsp:spPr>
        <a:xfrm>
          <a:off x="702829" y="853"/>
          <a:ext cx="1959293" cy="1349953"/>
        </a:xfrm>
        <a:prstGeom prst="round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000" r="-6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609A93F-6A55-44BF-9AA1-7355A5E79DE3}">
      <dsp:nvSpPr>
        <dsp:cNvPr id="0" name=""/>
        <dsp:cNvSpPr/>
      </dsp:nvSpPr>
      <dsp:spPr>
        <a:xfrm>
          <a:off x="540482" y="1350806"/>
          <a:ext cx="2283987" cy="7268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>
              <a:solidFill>
                <a:srgbClr val="002060"/>
              </a:solidFill>
            </a:rPr>
            <a:t>Data </a:t>
          </a:r>
          <a:r>
            <a:rPr lang="de-DE" sz="1400" kern="1200" dirty="0" err="1">
              <a:solidFill>
                <a:srgbClr val="002060"/>
              </a:solidFill>
            </a:rPr>
            <a:t>Structures</a:t>
          </a:r>
          <a:r>
            <a:rPr lang="de-DE" sz="1400" kern="1200" dirty="0">
              <a:solidFill>
                <a:srgbClr val="002060"/>
              </a:solidFill>
            </a:rPr>
            <a:t> </a:t>
          </a:r>
          <a:r>
            <a:rPr lang="de-DE" sz="1400" kern="1200" dirty="0" err="1">
              <a:solidFill>
                <a:srgbClr val="002060"/>
              </a:solidFill>
            </a:rPr>
            <a:t>and</a:t>
          </a:r>
          <a:r>
            <a:rPr lang="de-DE" sz="1400" kern="1200" dirty="0">
              <a:solidFill>
                <a:srgbClr val="002060"/>
              </a:solidFill>
            </a:rPr>
            <a:t> </a:t>
          </a:r>
          <a:r>
            <a:rPr lang="de-DE" sz="1400" kern="1200" dirty="0" err="1">
              <a:solidFill>
                <a:srgbClr val="002060"/>
              </a:solidFill>
            </a:rPr>
            <a:t>Algorithms</a:t>
          </a:r>
          <a:endParaRPr lang="de-DE" sz="1400" kern="1200" dirty="0">
            <a:solidFill>
              <a:srgbClr val="002060"/>
            </a:solidFill>
          </a:endParaRPr>
        </a:p>
      </dsp:txBody>
      <dsp:txXfrm>
        <a:off x="540482" y="1350806"/>
        <a:ext cx="2283987" cy="726897"/>
      </dsp:txXfrm>
    </dsp:sp>
    <dsp:sp modelId="{F5599669-FED2-496E-A42C-1869A4910F1C}">
      <dsp:nvSpPr>
        <dsp:cNvPr id="0" name=""/>
        <dsp:cNvSpPr/>
      </dsp:nvSpPr>
      <dsp:spPr>
        <a:xfrm>
          <a:off x="2840990" y="18713"/>
          <a:ext cx="1959293" cy="1349953"/>
        </a:xfrm>
        <a:prstGeom prst="round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53000" b="-53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32BEB0-1128-402C-A277-9A483E1BEE23}">
      <dsp:nvSpPr>
        <dsp:cNvPr id="0" name=""/>
        <dsp:cNvSpPr/>
      </dsp:nvSpPr>
      <dsp:spPr>
        <a:xfrm>
          <a:off x="2915835" y="1365751"/>
          <a:ext cx="1959293" cy="7268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>
              <a:solidFill>
                <a:srgbClr val="002060"/>
              </a:solidFill>
            </a:rPr>
            <a:t>Databases</a:t>
          </a:r>
        </a:p>
      </dsp:txBody>
      <dsp:txXfrm>
        <a:off x="2915835" y="1365751"/>
        <a:ext cx="1959293" cy="726897"/>
      </dsp:txXfrm>
    </dsp:sp>
    <dsp:sp modelId="{33E80F1B-0924-44BA-B661-E18C61147FC5}">
      <dsp:nvSpPr>
        <dsp:cNvPr id="0" name=""/>
        <dsp:cNvSpPr/>
      </dsp:nvSpPr>
      <dsp:spPr>
        <a:xfrm>
          <a:off x="5011225" y="18713"/>
          <a:ext cx="1959293" cy="1349953"/>
        </a:xfrm>
        <a:prstGeom prst="roundRect">
          <a:avLst/>
        </a:prstGeom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685F7B-2FB0-40B5-A471-012D68B5DAD8}">
      <dsp:nvSpPr>
        <dsp:cNvPr id="0" name=""/>
        <dsp:cNvSpPr/>
      </dsp:nvSpPr>
      <dsp:spPr>
        <a:xfrm>
          <a:off x="5011225" y="1365751"/>
          <a:ext cx="1959293" cy="7268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>
              <a:solidFill>
                <a:srgbClr val="002060"/>
              </a:solidFill>
            </a:rPr>
            <a:t>Distributed Computing</a:t>
          </a:r>
        </a:p>
      </dsp:txBody>
      <dsp:txXfrm>
        <a:off x="5011225" y="1365751"/>
        <a:ext cx="1959293" cy="726897"/>
      </dsp:txXfrm>
    </dsp:sp>
    <dsp:sp modelId="{CF8BC88D-D488-4AF9-A71F-615B9278EA21}">
      <dsp:nvSpPr>
        <dsp:cNvPr id="0" name=""/>
        <dsp:cNvSpPr/>
      </dsp:nvSpPr>
      <dsp:spPr>
        <a:xfrm>
          <a:off x="702829" y="2273633"/>
          <a:ext cx="1959293" cy="1349953"/>
        </a:xfrm>
        <a:prstGeom prst="roundRect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2D39BF-76E6-461B-86E3-414C680A5535}">
      <dsp:nvSpPr>
        <dsp:cNvPr id="0" name=""/>
        <dsp:cNvSpPr/>
      </dsp:nvSpPr>
      <dsp:spPr>
        <a:xfrm>
          <a:off x="702829" y="3623586"/>
          <a:ext cx="1959293" cy="7268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>
              <a:solidFill>
                <a:srgbClr val="002060"/>
              </a:solidFill>
            </a:rPr>
            <a:t>Software Engineering</a:t>
          </a:r>
        </a:p>
      </dsp:txBody>
      <dsp:txXfrm>
        <a:off x="702829" y="3623586"/>
        <a:ext cx="1959293" cy="726897"/>
      </dsp:txXfrm>
    </dsp:sp>
    <dsp:sp modelId="{90602D65-CF9B-49A1-B13D-2653F2958BB1}">
      <dsp:nvSpPr>
        <dsp:cNvPr id="0" name=""/>
        <dsp:cNvSpPr/>
      </dsp:nvSpPr>
      <dsp:spPr>
        <a:xfrm>
          <a:off x="2858134" y="2273633"/>
          <a:ext cx="1959293" cy="1349953"/>
        </a:xfrm>
        <a:prstGeom prst="roundRect">
          <a:avLst/>
        </a:prstGeom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629745-32AB-46B1-8DBE-551C755C008B}">
      <dsp:nvSpPr>
        <dsp:cNvPr id="0" name=""/>
        <dsp:cNvSpPr/>
      </dsp:nvSpPr>
      <dsp:spPr>
        <a:xfrm>
          <a:off x="2858134" y="3623586"/>
          <a:ext cx="1959293" cy="7268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 err="1">
              <a:solidFill>
                <a:srgbClr val="002060"/>
              </a:solidFill>
            </a:rPr>
            <a:t>Artificial</a:t>
          </a:r>
          <a:r>
            <a:rPr lang="de-DE" sz="1400" kern="1200" dirty="0">
              <a:solidFill>
                <a:srgbClr val="002060"/>
              </a:solidFill>
            </a:rPr>
            <a:t> </a:t>
          </a:r>
          <a:r>
            <a:rPr lang="de-DE" sz="1400" kern="1200" dirty="0" err="1">
              <a:solidFill>
                <a:srgbClr val="002060"/>
              </a:solidFill>
            </a:rPr>
            <a:t>Intelligence</a:t>
          </a:r>
          <a:endParaRPr lang="de-DE" sz="1400" kern="1200" dirty="0">
            <a:solidFill>
              <a:srgbClr val="002060"/>
            </a:solidFill>
          </a:endParaRPr>
        </a:p>
      </dsp:txBody>
      <dsp:txXfrm>
        <a:off x="2858134" y="3623586"/>
        <a:ext cx="1959293" cy="726897"/>
      </dsp:txXfrm>
    </dsp:sp>
    <dsp:sp modelId="{C9B613E0-1982-4AF0-85A6-63919EB9E0F3}">
      <dsp:nvSpPr>
        <dsp:cNvPr id="0" name=""/>
        <dsp:cNvSpPr/>
      </dsp:nvSpPr>
      <dsp:spPr>
        <a:xfrm>
          <a:off x="5013439" y="2273633"/>
          <a:ext cx="1959293" cy="1349953"/>
        </a:xfrm>
        <a:prstGeom prst="roundRect">
          <a:avLst/>
        </a:prstGeom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2F795F-8E06-4CFB-83A2-9EF2EE884DFF}">
      <dsp:nvSpPr>
        <dsp:cNvPr id="0" name=""/>
        <dsp:cNvSpPr/>
      </dsp:nvSpPr>
      <dsp:spPr>
        <a:xfrm>
          <a:off x="5013439" y="3623586"/>
          <a:ext cx="1959293" cy="7268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 err="1">
              <a:solidFill>
                <a:srgbClr val="002060"/>
              </a:solidFill>
            </a:rPr>
            <a:t>Machine</a:t>
          </a:r>
          <a:r>
            <a:rPr lang="de-DE" sz="1400" kern="1200" dirty="0">
              <a:solidFill>
                <a:srgbClr val="002060"/>
              </a:solidFill>
            </a:rPr>
            <a:t> Learning</a:t>
          </a:r>
        </a:p>
      </dsp:txBody>
      <dsp:txXfrm>
        <a:off x="5013439" y="3623586"/>
        <a:ext cx="1959293" cy="72689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EAFC8E1-D584-4149-AD88-4F583C1F4626}">
      <dsp:nvSpPr>
        <dsp:cNvPr id="0" name=""/>
        <dsp:cNvSpPr/>
      </dsp:nvSpPr>
      <dsp:spPr>
        <a:xfrm>
          <a:off x="702829" y="853"/>
          <a:ext cx="1959293" cy="1349953"/>
        </a:xfrm>
        <a:prstGeom prst="round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BD5A04-E03E-4904-8710-ACD030A1E9E3}">
      <dsp:nvSpPr>
        <dsp:cNvPr id="0" name=""/>
        <dsp:cNvSpPr/>
      </dsp:nvSpPr>
      <dsp:spPr>
        <a:xfrm>
          <a:off x="702829" y="1350806"/>
          <a:ext cx="1959293" cy="7268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>
              <a:solidFill>
                <a:srgbClr val="002060"/>
              </a:solidFill>
            </a:rPr>
            <a:t>Linear Models</a:t>
          </a:r>
        </a:p>
      </dsp:txBody>
      <dsp:txXfrm>
        <a:off x="702829" y="1350806"/>
        <a:ext cx="1959293" cy="726897"/>
      </dsp:txXfrm>
    </dsp:sp>
    <dsp:sp modelId="{A95CFAD5-A676-4259-A0DD-B37B1EA04512}">
      <dsp:nvSpPr>
        <dsp:cNvPr id="0" name=""/>
        <dsp:cNvSpPr/>
      </dsp:nvSpPr>
      <dsp:spPr>
        <a:xfrm>
          <a:off x="2858134" y="853"/>
          <a:ext cx="1959293" cy="1349953"/>
        </a:xfrm>
        <a:prstGeom prst="roundRect">
          <a:avLst/>
        </a:prstGeom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78FE47-4EA7-47DD-80AB-3EBAB183C6A8}">
      <dsp:nvSpPr>
        <dsp:cNvPr id="0" name=""/>
        <dsp:cNvSpPr/>
      </dsp:nvSpPr>
      <dsp:spPr>
        <a:xfrm>
          <a:off x="2858134" y="1350806"/>
          <a:ext cx="1959293" cy="7268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>
              <a:solidFill>
                <a:srgbClr val="002060"/>
              </a:solidFill>
            </a:rPr>
            <a:t>Statistical Tests</a:t>
          </a:r>
        </a:p>
      </dsp:txBody>
      <dsp:txXfrm>
        <a:off x="2858134" y="1350806"/>
        <a:ext cx="1959293" cy="726897"/>
      </dsp:txXfrm>
    </dsp:sp>
    <dsp:sp modelId="{1FF40898-1FC9-41EE-BAD5-974613524FC3}">
      <dsp:nvSpPr>
        <dsp:cNvPr id="0" name=""/>
        <dsp:cNvSpPr/>
      </dsp:nvSpPr>
      <dsp:spPr>
        <a:xfrm>
          <a:off x="5013439" y="853"/>
          <a:ext cx="1959293" cy="1349953"/>
        </a:xfrm>
        <a:prstGeom prst="round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000" b="-3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286919-69B0-41A1-BDAA-F855697BD855}">
      <dsp:nvSpPr>
        <dsp:cNvPr id="0" name=""/>
        <dsp:cNvSpPr/>
      </dsp:nvSpPr>
      <dsp:spPr>
        <a:xfrm>
          <a:off x="5013439" y="1350806"/>
          <a:ext cx="1959293" cy="7268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 err="1">
              <a:solidFill>
                <a:srgbClr val="002060"/>
              </a:solidFill>
            </a:rPr>
            <a:t>Inference</a:t>
          </a:r>
          <a:endParaRPr lang="de-DE" sz="1400" kern="1200" dirty="0">
            <a:solidFill>
              <a:srgbClr val="002060"/>
            </a:solidFill>
          </a:endParaRPr>
        </a:p>
      </dsp:txBody>
      <dsp:txXfrm>
        <a:off x="5013439" y="1350806"/>
        <a:ext cx="1959293" cy="726897"/>
      </dsp:txXfrm>
    </dsp:sp>
    <dsp:sp modelId="{9FDAADF0-4E5C-4640-B98C-504EF2656E73}">
      <dsp:nvSpPr>
        <dsp:cNvPr id="0" name=""/>
        <dsp:cNvSpPr/>
      </dsp:nvSpPr>
      <dsp:spPr>
        <a:xfrm>
          <a:off x="1780481" y="2273633"/>
          <a:ext cx="1959293" cy="1349953"/>
        </a:xfrm>
        <a:prstGeom prst="roundRect">
          <a:avLst/>
        </a:prstGeom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D12982-E083-497F-AAD3-7E1881223B4D}">
      <dsp:nvSpPr>
        <dsp:cNvPr id="0" name=""/>
        <dsp:cNvSpPr/>
      </dsp:nvSpPr>
      <dsp:spPr>
        <a:xfrm>
          <a:off x="1780481" y="3623586"/>
          <a:ext cx="1959293" cy="7268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>
              <a:solidFill>
                <a:srgbClr val="002060"/>
              </a:solidFill>
            </a:rPr>
            <a:t>Time Series Analysis</a:t>
          </a:r>
        </a:p>
      </dsp:txBody>
      <dsp:txXfrm>
        <a:off x="1780481" y="3623586"/>
        <a:ext cx="1959293" cy="726897"/>
      </dsp:txXfrm>
    </dsp:sp>
    <dsp:sp modelId="{32F921F4-1139-41DF-8CAA-0AC10EAE5E95}">
      <dsp:nvSpPr>
        <dsp:cNvPr id="0" name=""/>
        <dsp:cNvSpPr/>
      </dsp:nvSpPr>
      <dsp:spPr>
        <a:xfrm>
          <a:off x="3935786" y="2273633"/>
          <a:ext cx="1959293" cy="1349953"/>
        </a:xfrm>
        <a:prstGeom prst="round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D4CD21-288F-41AA-944B-91B45CC0B833}">
      <dsp:nvSpPr>
        <dsp:cNvPr id="0" name=""/>
        <dsp:cNvSpPr/>
      </dsp:nvSpPr>
      <dsp:spPr>
        <a:xfrm>
          <a:off x="3935786" y="3623586"/>
          <a:ext cx="1959293" cy="7268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 err="1">
              <a:solidFill>
                <a:srgbClr val="002060"/>
              </a:solidFill>
            </a:rPr>
            <a:t>Machine</a:t>
          </a:r>
          <a:r>
            <a:rPr lang="de-DE" sz="1400" kern="1200" dirty="0">
              <a:solidFill>
                <a:srgbClr val="002060"/>
              </a:solidFill>
            </a:rPr>
            <a:t> Learning</a:t>
          </a:r>
        </a:p>
      </dsp:txBody>
      <dsp:txXfrm>
        <a:off x="3935786" y="3623586"/>
        <a:ext cx="1959293" cy="72689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C85809-F037-48D2-9061-AF8147C841CB}">
      <dsp:nvSpPr>
        <dsp:cNvPr id="0" name=""/>
        <dsp:cNvSpPr/>
      </dsp:nvSpPr>
      <dsp:spPr>
        <a:xfrm>
          <a:off x="702829" y="853"/>
          <a:ext cx="1959293" cy="1349953"/>
        </a:xfrm>
        <a:prstGeom prst="roundRect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9C10D6E-F99B-4FC9-BB33-B09C284C074F}">
      <dsp:nvSpPr>
        <dsp:cNvPr id="0" name=""/>
        <dsp:cNvSpPr/>
      </dsp:nvSpPr>
      <dsp:spPr>
        <a:xfrm>
          <a:off x="702829" y="1350806"/>
          <a:ext cx="1959293" cy="7268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>
              <a:solidFill>
                <a:srgbClr val="002060"/>
              </a:solidFill>
            </a:rPr>
            <a:t>Intelligent Systems</a:t>
          </a:r>
        </a:p>
      </dsp:txBody>
      <dsp:txXfrm>
        <a:off x="702829" y="1350806"/>
        <a:ext cx="1959293" cy="726897"/>
      </dsp:txXfrm>
    </dsp:sp>
    <dsp:sp modelId="{EBF402BD-D2B0-441B-A23E-15D58C5FA701}">
      <dsp:nvSpPr>
        <dsp:cNvPr id="0" name=""/>
        <dsp:cNvSpPr/>
      </dsp:nvSpPr>
      <dsp:spPr>
        <a:xfrm>
          <a:off x="2858134" y="853"/>
          <a:ext cx="1959293" cy="1349953"/>
        </a:xfrm>
        <a:prstGeom prst="round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CC501B-D398-401A-8751-6764332A260F}">
      <dsp:nvSpPr>
        <dsp:cNvPr id="0" name=""/>
        <dsp:cNvSpPr/>
      </dsp:nvSpPr>
      <dsp:spPr>
        <a:xfrm>
          <a:off x="2858134" y="1350806"/>
          <a:ext cx="1959293" cy="7268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 err="1">
              <a:solidFill>
                <a:srgbClr val="002060"/>
              </a:solidFill>
            </a:rPr>
            <a:t>Robotics</a:t>
          </a:r>
          <a:endParaRPr lang="de-DE" sz="1400" kern="1200" dirty="0">
            <a:solidFill>
              <a:srgbClr val="002060"/>
            </a:solidFill>
          </a:endParaRPr>
        </a:p>
      </dsp:txBody>
      <dsp:txXfrm>
        <a:off x="2858134" y="1350806"/>
        <a:ext cx="1959293" cy="726897"/>
      </dsp:txXfrm>
    </dsp:sp>
    <dsp:sp modelId="{461DB897-74C4-469F-8B9E-A033C743474F}">
      <dsp:nvSpPr>
        <dsp:cNvPr id="0" name=""/>
        <dsp:cNvSpPr/>
      </dsp:nvSpPr>
      <dsp:spPr>
        <a:xfrm>
          <a:off x="5013439" y="853"/>
          <a:ext cx="1959293" cy="1349953"/>
        </a:xfrm>
        <a:prstGeom prst="roundRect">
          <a:avLst/>
        </a:prstGeom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62EB1C-C728-4058-A0BA-7EF2C645A161}">
      <dsp:nvSpPr>
        <dsp:cNvPr id="0" name=""/>
        <dsp:cNvSpPr/>
      </dsp:nvSpPr>
      <dsp:spPr>
        <a:xfrm>
          <a:off x="5013439" y="1350806"/>
          <a:ext cx="1959293" cy="7268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>
              <a:solidFill>
                <a:srgbClr val="002060"/>
              </a:solidFill>
            </a:rPr>
            <a:t>Marketing</a:t>
          </a:r>
        </a:p>
      </dsp:txBody>
      <dsp:txXfrm>
        <a:off x="5013439" y="1350806"/>
        <a:ext cx="1959293" cy="726897"/>
      </dsp:txXfrm>
    </dsp:sp>
    <dsp:sp modelId="{45678060-05C5-4354-A37E-246B03375BF6}">
      <dsp:nvSpPr>
        <dsp:cNvPr id="0" name=""/>
        <dsp:cNvSpPr/>
      </dsp:nvSpPr>
      <dsp:spPr>
        <a:xfrm>
          <a:off x="702829" y="2273633"/>
          <a:ext cx="1959293" cy="1349953"/>
        </a:xfrm>
        <a:prstGeom prst="roundRect">
          <a:avLst/>
        </a:prstGeom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F41C52E-9C8F-4367-9153-3D16A8B9D8E5}">
      <dsp:nvSpPr>
        <dsp:cNvPr id="0" name=""/>
        <dsp:cNvSpPr/>
      </dsp:nvSpPr>
      <dsp:spPr>
        <a:xfrm>
          <a:off x="702829" y="3623586"/>
          <a:ext cx="1959293" cy="7268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 err="1">
              <a:solidFill>
                <a:srgbClr val="002060"/>
              </a:solidFill>
            </a:rPr>
            <a:t>Medicine</a:t>
          </a:r>
          <a:endParaRPr lang="de-DE" sz="1400" kern="1200" dirty="0">
            <a:solidFill>
              <a:srgbClr val="002060"/>
            </a:solidFill>
          </a:endParaRPr>
        </a:p>
      </dsp:txBody>
      <dsp:txXfrm>
        <a:off x="702829" y="3623586"/>
        <a:ext cx="1959293" cy="726897"/>
      </dsp:txXfrm>
    </dsp:sp>
    <dsp:sp modelId="{559F92EF-AFA3-4481-9D41-F090BE42E88E}">
      <dsp:nvSpPr>
        <dsp:cNvPr id="0" name=""/>
        <dsp:cNvSpPr/>
      </dsp:nvSpPr>
      <dsp:spPr>
        <a:xfrm>
          <a:off x="2858134" y="2273633"/>
          <a:ext cx="1959293" cy="1349953"/>
        </a:xfrm>
        <a:prstGeom prst="roundRect">
          <a:avLst/>
        </a:prstGeom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1692DBF-A211-4FFC-A675-0F3440EE1919}">
      <dsp:nvSpPr>
        <dsp:cNvPr id="0" name=""/>
        <dsp:cNvSpPr/>
      </dsp:nvSpPr>
      <dsp:spPr>
        <a:xfrm>
          <a:off x="2858134" y="3623586"/>
          <a:ext cx="1959293" cy="7268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 err="1">
              <a:solidFill>
                <a:srgbClr val="002060"/>
              </a:solidFill>
            </a:rPr>
            <a:t>Autonomous</a:t>
          </a:r>
          <a:r>
            <a:rPr lang="de-DE" sz="1400" kern="1200" dirty="0">
              <a:solidFill>
                <a:srgbClr val="002060"/>
              </a:solidFill>
            </a:rPr>
            <a:t> </a:t>
          </a:r>
          <a:r>
            <a:rPr lang="de-DE" sz="1400" kern="1200" dirty="0" err="1">
              <a:solidFill>
                <a:srgbClr val="002060"/>
              </a:solidFill>
            </a:rPr>
            <a:t>Driving</a:t>
          </a:r>
          <a:endParaRPr lang="de-DE" sz="1400" kern="1200" dirty="0">
            <a:solidFill>
              <a:srgbClr val="002060"/>
            </a:solidFill>
          </a:endParaRPr>
        </a:p>
      </dsp:txBody>
      <dsp:txXfrm>
        <a:off x="2858134" y="3623586"/>
        <a:ext cx="1959293" cy="726897"/>
      </dsp:txXfrm>
    </dsp:sp>
    <dsp:sp modelId="{B9669F99-4101-446B-9F86-5EE3F70BFE9F}">
      <dsp:nvSpPr>
        <dsp:cNvPr id="0" name=""/>
        <dsp:cNvSpPr/>
      </dsp:nvSpPr>
      <dsp:spPr>
        <a:xfrm>
          <a:off x="5013439" y="2273633"/>
          <a:ext cx="1959293" cy="1349953"/>
        </a:xfrm>
        <a:prstGeom prst="roundRect">
          <a:avLst/>
        </a:prstGeom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7A8496-B8FB-4853-AE43-2C711E8E489F}">
      <dsp:nvSpPr>
        <dsp:cNvPr id="0" name=""/>
        <dsp:cNvSpPr/>
      </dsp:nvSpPr>
      <dsp:spPr>
        <a:xfrm>
          <a:off x="5013439" y="3623586"/>
          <a:ext cx="1959293" cy="7268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 err="1">
              <a:solidFill>
                <a:srgbClr val="002060"/>
              </a:solidFill>
            </a:rPr>
            <a:t>Social</a:t>
          </a:r>
          <a:r>
            <a:rPr lang="de-DE" sz="1400" kern="1200" dirty="0">
              <a:solidFill>
                <a:srgbClr val="002060"/>
              </a:solidFill>
            </a:rPr>
            <a:t> Networks</a:t>
          </a:r>
        </a:p>
      </dsp:txBody>
      <dsp:txXfrm>
        <a:off x="5013439" y="3623586"/>
        <a:ext cx="1959293" cy="726897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BBBA459-75E9-4D0A-B095-A8493DC36FB7}">
      <dsp:nvSpPr>
        <dsp:cNvPr id="0" name=""/>
        <dsp:cNvSpPr/>
      </dsp:nvSpPr>
      <dsp:spPr>
        <a:xfrm>
          <a:off x="1899913" y="1725723"/>
          <a:ext cx="1312740" cy="13127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 dirty="0"/>
            <a:t>Data </a:t>
          </a:r>
          <a:r>
            <a:rPr lang="de-DE" sz="1800" kern="1200" dirty="0" err="1"/>
            <a:t>Scientists</a:t>
          </a:r>
          <a:endParaRPr lang="de-DE" sz="1800" kern="1200" dirty="0"/>
        </a:p>
      </dsp:txBody>
      <dsp:txXfrm>
        <a:off x="2092159" y="1917969"/>
        <a:ext cx="928248" cy="928248"/>
      </dsp:txXfrm>
    </dsp:sp>
    <dsp:sp modelId="{7FC4C03B-0882-4520-A852-D8BC5D96E433}">
      <dsp:nvSpPr>
        <dsp:cNvPr id="0" name=""/>
        <dsp:cNvSpPr/>
      </dsp:nvSpPr>
      <dsp:spPr>
        <a:xfrm rot="16200000">
          <a:off x="2358381" y="1504711"/>
          <a:ext cx="395805" cy="46218"/>
        </a:xfrm>
        <a:custGeom>
          <a:avLst/>
          <a:gdLst/>
          <a:ahLst/>
          <a:cxnLst/>
          <a:rect l="0" t="0" r="0" b="0"/>
          <a:pathLst>
            <a:path>
              <a:moveTo>
                <a:pt x="0" y="23109"/>
              </a:moveTo>
              <a:lnTo>
                <a:pt x="395805" y="23109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500" kern="1200"/>
        </a:p>
      </dsp:txBody>
      <dsp:txXfrm>
        <a:off x="2546388" y="1517925"/>
        <a:ext cx="19790" cy="19790"/>
      </dsp:txXfrm>
    </dsp:sp>
    <dsp:sp modelId="{964BC534-8873-4868-96EA-F6F74BB4F592}">
      <dsp:nvSpPr>
        <dsp:cNvPr id="0" name=""/>
        <dsp:cNvSpPr/>
      </dsp:nvSpPr>
      <dsp:spPr>
        <a:xfrm>
          <a:off x="1899913" y="17177"/>
          <a:ext cx="1312740" cy="13127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300" kern="1200" dirty="0"/>
            <a:t>Quantitative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000" kern="1200" dirty="0" err="1"/>
            <a:t>Maths</a:t>
          </a:r>
          <a:endParaRPr lang="de-DE" sz="10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000" kern="1200" dirty="0" err="1"/>
            <a:t>Algorithms</a:t>
          </a:r>
          <a:endParaRPr lang="de-DE" sz="10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000" kern="1200" dirty="0" err="1"/>
            <a:t>Statistics</a:t>
          </a:r>
          <a:endParaRPr lang="de-DE" sz="1000" kern="1200" dirty="0"/>
        </a:p>
      </dsp:txBody>
      <dsp:txXfrm>
        <a:off x="2092159" y="209423"/>
        <a:ext cx="928248" cy="928248"/>
      </dsp:txXfrm>
    </dsp:sp>
    <dsp:sp modelId="{B3AAF656-E57E-4C86-A6B9-E875A1D404BF}">
      <dsp:nvSpPr>
        <dsp:cNvPr id="0" name=""/>
        <dsp:cNvSpPr/>
      </dsp:nvSpPr>
      <dsp:spPr>
        <a:xfrm>
          <a:off x="3212654" y="2358984"/>
          <a:ext cx="395805" cy="46218"/>
        </a:xfrm>
        <a:custGeom>
          <a:avLst/>
          <a:gdLst/>
          <a:ahLst/>
          <a:cxnLst/>
          <a:rect l="0" t="0" r="0" b="0"/>
          <a:pathLst>
            <a:path>
              <a:moveTo>
                <a:pt x="0" y="23109"/>
              </a:moveTo>
              <a:lnTo>
                <a:pt x="395805" y="23109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500" kern="1200"/>
        </a:p>
      </dsp:txBody>
      <dsp:txXfrm>
        <a:off x="3400661" y="2372198"/>
        <a:ext cx="19790" cy="19790"/>
      </dsp:txXfrm>
    </dsp:sp>
    <dsp:sp modelId="{44A8EAB1-5642-4C03-86E1-329EFAF74C55}">
      <dsp:nvSpPr>
        <dsp:cNvPr id="0" name=""/>
        <dsp:cNvSpPr/>
      </dsp:nvSpPr>
      <dsp:spPr>
        <a:xfrm>
          <a:off x="3608459" y="1725723"/>
          <a:ext cx="1312740" cy="13127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300" kern="1200" dirty="0"/>
            <a:t>Technical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000" kern="1200" dirty="0" err="1"/>
            <a:t>Programming</a:t>
          </a:r>
          <a:endParaRPr lang="de-DE" sz="10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000" kern="1200" dirty="0" err="1"/>
            <a:t>Infrastructures</a:t>
          </a:r>
          <a:endParaRPr lang="de-DE" sz="1000" kern="1200" dirty="0"/>
        </a:p>
      </dsp:txBody>
      <dsp:txXfrm>
        <a:off x="3800705" y="1917969"/>
        <a:ext cx="928248" cy="928248"/>
      </dsp:txXfrm>
    </dsp:sp>
    <dsp:sp modelId="{0854A7E2-5026-41BD-A364-7DE3FD73FCC5}">
      <dsp:nvSpPr>
        <dsp:cNvPr id="0" name=""/>
        <dsp:cNvSpPr/>
      </dsp:nvSpPr>
      <dsp:spPr>
        <a:xfrm rot="5400000">
          <a:off x="2358381" y="3213257"/>
          <a:ext cx="395805" cy="46218"/>
        </a:xfrm>
        <a:custGeom>
          <a:avLst/>
          <a:gdLst/>
          <a:ahLst/>
          <a:cxnLst/>
          <a:rect l="0" t="0" r="0" b="0"/>
          <a:pathLst>
            <a:path>
              <a:moveTo>
                <a:pt x="0" y="23109"/>
              </a:moveTo>
              <a:lnTo>
                <a:pt x="395805" y="23109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500" kern="1200"/>
        </a:p>
      </dsp:txBody>
      <dsp:txXfrm>
        <a:off x="2546388" y="3226471"/>
        <a:ext cx="19790" cy="19790"/>
      </dsp:txXfrm>
    </dsp:sp>
    <dsp:sp modelId="{9B0EE1D2-1B0E-4C31-BD2E-F665C0E99560}">
      <dsp:nvSpPr>
        <dsp:cNvPr id="0" name=""/>
        <dsp:cNvSpPr/>
      </dsp:nvSpPr>
      <dsp:spPr>
        <a:xfrm>
          <a:off x="1899913" y="3434269"/>
          <a:ext cx="1312740" cy="13127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300" kern="1200" dirty="0" err="1"/>
            <a:t>Skeptical</a:t>
          </a:r>
          <a:endParaRPr lang="de-DE" sz="13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000" kern="1200" dirty="0"/>
            <a:t>Create </a:t>
          </a:r>
          <a:r>
            <a:rPr lang="de-DE" sz="1000" kern="1200" dirty="0" err="1"/>
            <a:t>hypotheses</a:t>
          </a:r>
          <a:r>
            <a:rPr lang="de-DE" sz="1000" kern="1200" dirty="0"/>
            <a:t>, but </a:t>
          </a:r>
          <a:r>
            <a:rPr lang="de-DE" sz="1000" kern="1200" dirty="0" err="1"/>
            <a:t>be</a:t>
          </a:r>
          <a:r>
            <a:rPr lang="de-DE" sz="1000" kern="1200" dirty="0"/>
            <a:t> </a:t>
          </a:r>
          <a:r>
            <a:rPr lang="de-DE" sz="1000" kern="1200" dirty="0" err="1"/>
            <a:t>skeptical</a:t>
          </a:r>
          <a:r>
            <a:rPr lang="de-DE" sz="1000" kern="1200" dirty="0"/>
            <a:t> </a:t>
          </a:r>
          <a:r>
            <a:rPr lang="de-DE" sz="1000" kern="1200" dirty="0" err="1"/>
            <a:t>about</a:t>
          </a:r>
          <a:r>
            <a:rPr lang="de-DE" sz="1000" kern="1200" dirty="0"/>
            <a:t> </a:t>
          </a:r>
          <a:r>
            <a:rPr lang="de-DE" sz="1000" kern="1200" dirty="0" err="1"/>
            <a:t>them</a:t>
          </a:r>
          <a:endParaRPr lang="de-DE" sz="1000" kern="1200" dirty="0"/>
        </a:p>
      </dsp:txBody>
      <dsp:txXfrm>
        <a:off x="2092159" y="3626515"/>
        <a:ext cx="928248" cy="928248"/>
      </dsp:txXfrm>
    </dsp:sp>
    <dsp:sp modelId="{349E8EE4-22B9-470C-A784-503DAAE19A73}">
      <dsp:nvSpPr>
        <dsp:cNvPr id="0" name=""/>
        <dsp:cNvSpPr/>
      </dsp:nvSpPr>
      <dsp:spPr>
        <a:xfrm rot="10800000">
          <a:off x="1504108" y="2358984"/>
          <a:ext cx="395805" cy="46218"/>
        </a:xfrm>
        <a:custGeom>
          <a:avLst/>
          <a:gdLst/>
          <a:ahLst/>
          <a:cxnLst/>
          <a:rect l="0" t="0" r="0" b="0"/>
          <a:pathLst>
            <a:path>
              <a:moveTo>
                <a:pt x="0" y="23109"/>
              </a:moveTo>
              <a:lnTo>
                <a:pt x="395805" y="23109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500" kern="1200"/>
        </a:p>
      </dsp:txBody>
      <dsp:txXfrm rot="10800000">
        <a:off x="1692115" y="2372198"/>
        <a:ext cx="19790" cy="19790"/>
      </dsp:txXfrm>
    </dsp:sp>
    <dsp:sp modelId="{CCFEC780-0B09-4121-A14C-51DF117F5167}">
      <dsp:nvSpPr>
        <dsp:cNvPr id="0" name=""/>
        <dsp:cNvSpPr/>
      </dsp:nvSpPr>
      <dsp:spPr>
        <a:xfrm>
          <a:off x="191368" y="1725723"/>
          <a:ext cx="1312740" cy="13127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300" kern="1200" dirty="0"/>
            <a:t>Collaborative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000" kern="1200" dirty="0"/>
            <a:t>Teamwork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000" kern="1200" dirty="0"/>
            <a:t>Communication </a:t>
          </a:r>
          <a:r>
            <a:rPr lang="de-DE" sz="1000" kern="1200" dirty="0" err="1"/>
            <a:t>skills</a:t>
          </a:r>
          <a:endParaRPr lang="de-DE" sz="1000" kern="1200" dirty="0"/>
        </a:p>
      </dsp:txBody>
      <dsp:txXfrm>
        <a:off x="383614" y="1917969"/>
        <a:ext cx="928248" cy="928248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F365A3-C8F0-434D-A8AC-C8C56A4CB649}">
      <dsp:nvSpPr>
        <dsp:cNvPr id="0" name=""/>
        <dsp:cNvSpPr/>
      </dsp:nvSpPr>
      <dsp:spPr>
        <a:xfrm>
          <a:off x="869782" y="434980"/>
          <a:ext cx="1065044" cy="532522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2">
                <a:tint val="65000"/>
                <a:shade val="92000"/>
                <a:satMod val="130000"/>
              </a:schemeClr>
            </a:gs>
            <a:gs pos="45000">
              <a:schemeClr val="accent2">
                <a:tint val="60000"/>
                <a:shade val="99000"/>
                <a:satMod val="120000"/>
              </a:schemeClr>
            </a:gs>
            <a:gs pos="100000">
              <a:schemeClr val="accent2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ln w="12700" cap="flat" cmpd="sng" algn="ctr">
          <a:solidFill>
            <a:schemeClr val="accent2"/>
          </a:solidFill>
          <a:prstDash val="solid"/>
        </a:ln>
        <a:effectLst/>
      </dsp:spPr>
      <dsp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>
              <a:solidFill>
                <a:srgbClr val="002060"/>
              </a:solidFill>
            </a:rPr>
            <a:t>Techniques</a:t>
          </a:r>
        </a:p>
      </dsp:txBody>
      <dsp:txXfrm>
        <a:off x="885379" y="450577"/>
        <a:ext cx="1033850" cy="501328"/>
      </dsp:txXfrm>
    </dsp:sp>
    <dsp:sp modelId="{54EB1851-C30C-405A-81CF-BB59FFEB1439}">
      <dsp:nvSpPr>
        <dsp:cNvPr id="0" name=""/>
        <dsp:cNvSpPr/>
      </dsp:nvSpPr>
      <dsp:spPr>
        <a:xfrm rot="3115374">
          <a:off x="1529600" y="1176174"/>
          <a:ext cx="635607" cy="186382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800" kern="1200"/>
        </a:p>
      </dsp:txBody>
      <dsp:txXfrm>
        <a:off x="1585515" y="1213450"/>
        <a:ext cx="523777" cy="111830"/>
      </dsp:txXfrm>
    </dsp:sp>
    <dsp:sp modelId="{31DD42C5-537B-432D-BED4-AEB858C0C81E}">
      <dsp:nvSpPr>
        <dsp:cNvPr id="0" name=""/>
        <dsp:cNvSpPr/>
      </dsp:nvSpPr>
      <dsp:spPr>
        <a:xfrm>
          <a:off x="1759981" y="1571229"/>
          <a:ext cx="1065044" cy="532522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2">
                <a:tint val="65000"/>
                <a:shade val="92000"/>
                <a:satMod val="130000"/>
              </a:schemeClr>
            </a:gs>
            <a:gs pos="45000">
              <a:schemeClr val="accent2">
                <a:tint val="60000"/>
                <a:shade val="99000"/>
                <a:satMod val="120000"/>
              </a:schemeClr>
            </a:gs>
            <a:gs pos="100000">
              <a:schemeClr val="accent2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ln w="12700" cap="flat" cmpd="sng" algn="ctr">
          <a:solidFill>
            <a:schemeClr val="accent2"/>
          </a:solidFill>
          <a:prstDash val="solid"/>
        </a:ln>
        <a:effectLst/>
      </dsp:spPr>
      <dsp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>
              <a:solidFill>
                <a:srgbClr val="002060"/>
              </a:solidFill>
            </a:rPr>
            <a:t>People</a:t>
          </a:r>
        </a:p>
      </dsp:txBody>
      <dsp:txXfrm>
        <a:off x="1775578" y="1586826"/>
        <a:ext cx="1033850" cy="501328"/>
      </dsp:txXfrm>
    </dsp:sp>
    <dsp:sp modelId="{889B6541-AEFC-457C-B980-AE3DC4DEDD74}">
      <dsp:nvSpPr>
        <dsp:cNvPr id="0" name=""/>
        <dsp:cNvSpPr/>
      </dsp:nvSpPr>
      <dsp:spPr>
        <a:xfrm rot="10800000">
          <a:off x="1101109" y="1744298"/>
          <a:ext cx="623183" cy="186382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800" kern="1200"/>
        </a:p>
      </dsp:txBody>
      <dsp:txXfrm rot="10800000">
        <a:off x="1157024" y="1781574"/>
        <a:ext cx="511353" cy="111830"/>
      </dsp:txXfrm>
    </dsp:sp>
    <dsp:sp modelId="{22BFE057-A11B-4095-B771-78124CD7DEFC}">
      <dsp:nvSpPr>
        <dsp:cNvPr id="0" name=""/>
        <dsp:cNvSpPr/>
      </dsp:nvSpPr>
      <dsp:spPr>
        <a:xfrm>
          <a:off x="376" y="1571229"/>
          <a:ext cx="1065044" cy="532522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2">
                <a:tint val="65000"/>
                <a:shade val="92000"/>
                <a:satMod val="130000"/>
              </a:schemeClr>
            </a:gs>
            <a:gs pos="45000">
              <a:schemeClr val="accent2">
                <a:tint val="60000"/>
                <a:shade val="99000"/>
                <a:satMod val="120000"/>
              </a:schemeClr>
            </a:gs>
            <a:gs pos="100000">
              <a:schemeClr val="accent2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ln w="12700" cap="flat" cmpd="sng" algn="ctr">
          <a:solidFill>
            <a:schemeClr val="accent2"/>
          </a:solidFill>
          <a:prstDash val="solid"/>
        </a:ln>
        <a:effectLst/>
      </dsp:spPr>
      <dsp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>
              <a:solidFill>
                <a:srgbClr val="002060"/>
              </a:solidFill>
            </a:rPr>
            <a:t>Processes</a:t>
          </a:r>
        </a:p>
      </dsp:txBody>
      <dsp:txXfrm>
        <a:off x="15973" y="1586826"/>
        <a:ext cx="1033850" cy="501328"/>
      </dsp:txXfrm>
    </dsp:sp>
    <dsp:sp modelId="{AACAF700-9132-45B0-BF63-D19C1B1DA8F2}">
      <dsp:nvSpPr>
        <dsp:cNvPr id="0" name=""/>
        <dsp:cNvSpPr/>
      </dsp:nvSpPr>
      <dsp:spPr>
        <a:xfrm rot="18445295">
          <a:off x="650030" y="1176174"/>
          <a:ext cx="635140" cy="186382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800" kern="1200"/>
        </a:p>
      </dsp:txBody>
      <dsp:txXfrm>
        <a:off x="705945" y="1213450"/>
        <a:ext cx="523310" cy="11183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List1#2">
  <dgm:title val=""/>
  <dgm:desc val=""/>
  <dgm:catLst>
    <dgm:cat type="list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List1#1">
  <dgm:title val=""/>
  <dgm:desc val=""/>
  <dgm:catLst>
    <dgm:cat type="list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List1#3">
  <dgm:title val=""/>
  <dgm:desc val=""/>
  <dgm:catLst>
    <dgm:cat type="list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List1#2">
  <dgm:title val=""/>
  <dgm:desc val=""/>
  <dgm:catLst>
    <dgm:cat type="list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ycle7">
  <dgm:title val=""/>
  <dgm:desc val=""/>
  <dgm:catLst>
    <dgm:cat type="cycle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</dgm:alg>
      </dgm:if>
      <dgm:else name="Name3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onstrLst>
      <dgm:constr type="diam" refType="w"/>
      <dgm:constr type="w" for="ch" ptType="node" refType="w"/>
      <dgm:constr type="primFontSz" for="ch" ptType="node" op="equ" val="65"/>
      <dgm:constr type="w" for="ch" forName="sibTrans" refType="w" refFor="ch" refPtType="node" op="equ" fact="0.35"/>
      <dgm:constr type="connDist" for="ch" forName="sibTrans" op="equ"/>
      <dgm:constr type="primFontSz" for="des" forName="connectorText" op="equ" val="55"/>
      <dgm:constr type="primFontSz" for="des" forName="connectorText" refType="primFontSz" refFor="ch" refPtType="node" op="lte" fact="0.8"/>
      <dgm:constr type="sibSp" refType="w" refFor="ch" refPtType="node" op="equ" fact="0.65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4">
        <dgm:if name="Name5" axis="par ch" ptType="doc node" func="cnt" op="gt" val="1">
          <dgm:forEach name="sibTransForEach" axis="followSib" ptType="sibTrans" hideLastTrans="0" cnt="1">
            <dgm:layoutNode name="sibTrans">
              <dgm:choose name="Name6">
                <dgm:if name="Name7" axis="par ch" ptType="doc node" func="posEven" op="equ" val="1">
                  <dgm:alg type="conn">
                    <dgm:param type="begPts" val="radial"/>
                    <dgm:param type="endPts" val="radial"/>
                    <dgm:param type="begSty" val="arr"/>
                    <dgm:param type="endSty" val="arr"/>
                  </dgm:alg>
                </dgm:if>
                <dgm:else name="Name8">
                  <dgm:alg type="conn">
                    <dgm:param type="begPts" val="auto"/>
                    <dgm:param type="endPts" val="auto"/>
                    <dgm:param type="begSty" val="arr"/>
                    <dgm:param type="endSty" val="arr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5"/>
                <dgm:constr type="connDist"/>
                <dgm:constr type="begPad" refType="connDist" fact="0.1"/>
                <dgm:constr type="endPad" refType="connDist" fact="0.1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9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6111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6111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7C146D-62F7-43FA-9E74-FCA69FF93FC6}" type="datetimeFigureOut">
              <a:rPr lang="en-US" smtClean="0"/>
              <a:t>3/14/2023</a:t>
            </a:fld>
            <a:endParaRPr lang="en-US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11580813"/>
            <a:ext cx="2971800" cy="6111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11580813"/>
            <a:ext cx="2971800" cy="6111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21B9AD-A124-4991-9B5F-F2CBC08076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859328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6111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6111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02CEDA-5074-4F67-AF85-393C0A79EFD3}" type="datetimeFigureOut">
              <a:rPr lang="de-DE" smtClean="0"/>
              <a:t>14.03.2023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524000"/>
            <a:ext cx="5486400" cy="41148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5867400"/>
            <a:ext cx="5486400" cy="48006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11580813"/>
            <a:ext cx="2971800" cy="6111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11580813"/>
            <a:ext cx="2971800" cy="6111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54F181-46C1-4A86-9951-08EC291283E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616399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9">
            <a:extLst>
              <a:ext uri="{FF2B5EF4-FFF2-40B4-BE49-F238E27FC236}">
                <a16:creationId xmlns:a16="http://schemas.microsoft.com/office/drawing/2014/main" id="{D71D1C77-DB2E-074C-E934-02AE696F8A1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51122" indent="-288893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55573" indent="-23111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17802" indent="-23111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80031" indent="-23111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42261" indent="-23111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3004490" indent="-23111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66719" indent="-23111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928948" indent="-23111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 typeface="Times New Roman" panose="02020603050405020304" pitchFamily="18" charset="0"/>
              <a:buNone/>
            </a:pPr>
            <a:fld id="{066F0F5F-2BDD-497A-A086-55FA3E9E8F63}" type="slidenum">
              <a:rPr lang="en-US" altLang="en-US" smtClean="0">
                <a:latin typeface="Times New Roman" panose="02020603050405020304" pitchFamily="18" charset="0"/>
              </a:rPr>
              <a:pPr>
                <a:spcBef>
                  <a:spcPct val="0"/>
                </a:spcBef>
                <a:buFont typeface="Times New Roman" panose="02020603050405020304" pitchFamily="18" charset="0"/>
                <a:buNone/>
              </a:pPr>
              <a:t>2</a:t>
            </a:fld>
            <a:endParaRPr lang="en-US" altLang="en-US" dirty="0">
              <a:latin typeface="Times New Roman" panose="02020603050405020304" pitchFamily="18" charset="0"/>
            </a:endParaRPr>
          </a:p>
        </p:txBody>
      </p:sp>
      <p:sp>
        <p:nvSpPr>
          <p:cNvPr id="8195" name="Text Box 1">
            <a:extLst>
              <a:ext uri="{FF2B5EF4-FFF2-40B4-BE49-F238E27FC236}">
                <a16:creationId xmlns:a16="http://schemas.microsoft.com/office/drawing/2014/main" id="{3E62A52B-DCC1-C130-D8C9-27FB723036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7624" y="516136"/>
            <a:ext cx="6701155" cy="258068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85336" tIns="42668" rIns="85336" bIns="42668" anchor="ctr"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en-US" altLang="en-US" sz="1800" dirty="0"/>
          </a:p>
        </p:txBody>
      </p:sp>
      <p:sp>
        <p:nvSpPr>
          <p:cNvPr id="8196" name="Rectangle 2">
            <a:extLst>
              <a:ext uri="{FF2B5EF4-FFF2-40B4-BE49-F238E27FC236}">
                <a16:creationId xmlns:a16="http://schemas.microsoft.com/office/drawing/2014/main" id="{AB2ED147-22D8-7606-359D-F2C9D2F5090C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 bwMode="auto">
          <a:xfrm>
            <a:off x="929642" y="3268861"/>
            <a:ext cx="7432816" cy="309442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9">
            <a:extLst>
              <a:ext uri="{FF2B5EF4-FFF2-40B4-BE49-F238E27FC236}">
                <a16:creationId xmlns:a16="http://schemas.microsoft.com/office/drawing/2014/main" id="{3945A425-0E56-DFDF-B40E-D9C73D47061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51122" indent="-288893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55573" indent="-23111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17802" indent="-23111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80031" indent="-23111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42261" indent="-23111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3004490" indent="-23111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66719" indent="-23111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928948" indent="-23111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 typeface="Times New Roman" panose="02020603050405020304" pitchFamily="18" charset="0"/>
              <a:buNone/>
            </a:pPr>
            <a:fld id="{7993D1D7-F74C-4A9B-B76B-BB6B99A0282F}" type="slidenum">
              <a:rPr lang="en-US" altLang="en-US" smtClean="0">
                <a:latin typeface="Times New Roman" panose="02020603050405020304" pitchFamily="18" charset="0"/>
              </a:rPr>
              <a:pPr>
                <a:spcBef>
                  <a:spcPct val="0"/>
                </a:spcBef>
                <a:buFont typeface="Times New Roman" panose="02020603050405020304" pitchFamily="18" charset="0"/>
                <a:buNone/>
              </a:pPr>
              <a:t>3</a:t>
            </a:fld>
            <a:endParaRPr lang="en-US" altLang="en-US" dirty="0">
              <a:latin typeface="Times New Roman" panose="02020603050405020304" pitchFamily="18" charset="0"/>
            </a:endParaRPr>
          </a:p>
        </p:txBody>
      </p:sp>
      <p:sp>
        <p:nvSpPr>
          <p:cNvPr id="18435" name="Text Box 1">
            <a:extLst>
              <a:ext uri="{FF2B5EF4-FFF2-40B4-BE49-F238E27FC236}">
                <a16:creationId xmlns:a16="http://schemas.microsoft.com/office/drawing/2014/main" id="{C5355CD6-A934-7628-4CC2-B2E0AE9F90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7624" y="516136"/>
            <a:ext cx="6701155" cy="258068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85336" tIns="42668" rIns="85336" bIns="42668" anchor="ctr"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en-US" altLang="en-US" sz="1800" dirty="0"/>
          </a:p>
        </p:txBody>
      </p:sp>
      <p:sp>
        <p:nvSpPr>
          <p:cNvPr id="18436" name="Rectangle 2">
            <a:extLst>
              <a:ext uri="{FF2B5EF4-FFF2-40B4-BE49-F238E27FC236}">
                <a16:creationId xmlns:a16="http://schemas.microsoft.com/office/drawing/2014/main" id="{5E4522BC-8B8E-ED78-3708-949BC2D3AB54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 bwMode="auto">
          <a:xfrm>
            <a:off x="929642" y="3268861"/>
            <a:ext cx="7432816" cy="309442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85820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9">
            <a:extLst>
              <a:ext uri="{FF2B5EF4-FFF2-40B4-BE49-F238E27FC236}">
                <a16:creationId xmlns:a16="http://schemas.microsoft.com/office/drawing/2014/main" id="{3945A425-0E56-DFDF-B40E-D9C73D47061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51122" indent="-288893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55573" indent="-23111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17802" indent="-23111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80031" indent="-23111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42261" indent="-23111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3004490" indent="-23111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66719" indent="-23111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928948" indent="-23111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 typeface="Times New Roman" panose="02020603050405020304" pitchFamily="18" charset="0"/>
              <a:buNone/>
            </a:pPr>
            <a:fld id="{7993D1D7-F74C-4A9B-B76B-BB6B99A0282F}" type="slidenum">
              <a:rPr lang="en-US" altLang="en-US" smtClean="0">
                <a:latin typeface="Times New Roman" panose="02020603050405020304" pitchFamily="18" charset="0"/>
              </a:rPr>
              <a:pPr>
                <a:spcBef>
                  <a:spcPct val="0"/>
                </a:spcBef>
                <a:buFont typeface="Times New Roman" panose="02020603050405020304" pitchFamily="18" charset="0"/>
                <a:buNone/>
              </a:pPr>
              <a:t>4</a:t>
            </a:fld>
            <a:endParaRPr lang="en-US" altLang="en-US" dirty="0">
              <a:latin typeface="Times New Roman" panose="02020603050405020304" pitchFamily="18" charset="0"/>
            </a:endParaRPr>
          </a:p>
        </p:txBody>
      </p:sp>
      <p:sp>
        <p:nvSpPr>
          <p:cNvPr id="18435" name="Text Box 1">
            <a:extLst>
              <a:ext uri="{FF2B5EF4-FFF2-40B4-BE49-F238E27FC236}">
                <a16:creationId xmlns:a16="http://schemas.microsoft.com/office/drawing/2014/main" id="{C5355CD6-A934-7628-4CC2-B2E0AE9F90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7624" y="516136"/>
            <a:ext cx="6701155" cy="258068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85336" tIns="42668" rIns="85336" bIns="42668" anchor="ctr"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en-US" altLang="en-US" sz="1800" dirty="0"/>
          </a:p>
        </p:txBody>
      </p:sp>
      <p:sp>
        <p:nvSpPr>
          <p:cNvPr id="18436" name="Rectangle 2">
            <a:extLst>
              <a:ext uri="{FF2B5EF4-FFF2-40B4-BE49-F238E27FC236}">
                <a16:creationId xmlns:a16="http://schemas.microsoft.com/office/drawing/2014/main" id="{5E4522BC-8B8E-ED78-3708-949BC2D3AB54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 bwMode="auto">
          <a:xfrm>
            <a:off x="929642" y="3268861"/>
            <a:ext cx="7432816" cy="309442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36369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9">
            <a:extLst>
              <a:ext uri="{FF2B5EF4-FFF2-40B4-BE49-F238E27FC236}">
                <a16:creationId xmlns:a16="http://schemas.microsoft.com/office/drawing/2014/main" id="{3945A425-0E56-DFDF-B40E-D9C73D47061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51122" indent="-288893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55573" indent="-23111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17802" indent="-23111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80031" indent="-23111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42261" indent="-23111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3004490" indent="-23111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66719" indent="-23111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928948" indent="-23111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 typeface="Times New Roman" panose="02020603050405020304" pitchFamily="18" charset="0"/>
              <a:buNone/>
            </a:pPr>
            <a:fld id="{7993D1D7-F74C-4A9B-B76B-BB6B99A0282F}" type="slidenum">
              <a:rPr lang="en-US" altLang="en-US" smtClean="0">
                <a:latin typeface="Times New Roman" panose="02020603050405020304" pitchFamily="18" charset="0"/>
              </a:rPr>
              <a:pPr>
                <a:spcBef>
                  <a:spcPct val="0"/>
                </a:spcBef>
                <a:buFont typeface="Times New Roman" panose="02020603050405020304" pitchFamily="18" charset="0"/>
                <a:buNone/>
              </a:pPr>
              <a:t>5</a:t>
            </a:fld>
            <a:endParaRPr lang="en-US" altLang="en-US" dirty="0">
              <a:latin typeface="Times New Roman" panose="02020603050405020304" pitchFamily="18" charset="0"/>
            </a:endParaRPr>
          </a:p>
        </p:txBody>
      </p:sp>
      <p:sp>
        <p:nvSpPr>
          <p:cNvPr id="18435" name="Text Box 1">
            <a:extLst>
              <a:ext uri="{FF2B5EF4-FFF2-40B4-BE49-F238E27FC236}">
                <a16:creationId xmlns:a16="http://schemas.microsoft.com/office/drawing/2014/main" id="{C5355CD6-A934-7628-4CC2-B2E0AE9F90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7624" y="516136"/>
            <a:ext cx="6701155" cy="258068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85336" tIns="42668" rIns="85336" bIns="42668" anchor="ctr"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en-US" altLang="en-US" sz="1800" dirty="0"/>
          </a:p>
        </p:txBody>
      </p:sp>
      <p:sp>
        <p:nvSpPr>
          <p:cNvPr id="18436" name="Rectangle 2">
            <a:extLst>
              <a:ext uri="{FF2B5EF4-FFF2-40B4-BE49-F238E27FC236}">
                <a16:creationId xmlns:a16="http://schemas.microsoft.com/office/drawing/2014/main" id="{5E4522BC-8B8E-ED78-3708-949BC2D3AB54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 bwMode="auto">
          <a:xfrm>
            <a:off x="929642" y="3268861"/>
            <a:ext cx="7432816" cy="309442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9">
            <a:extLst>
              <a:ext uri="{FF2B5EF4-FFF2-40B4-BE49-F238E27FC236}">
                <a16:creationId xmlns:a16="http://schemas.microsoft.com/office/drawing/2014/main" id="{FB4ADA2A-2FA0-F2D4-ABA5-9E1A72B918F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51122" indent="-288893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55573" indent="-23111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17802" indent="-23111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80031" indent="-23111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42261" indent="-23111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3004490" indent="-23111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66719" indent="-23111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928948" indent="-23111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 typeface="Times New Roman" panose="02020603050405020304" pitchFamily="18" charset="0"/>
              <a:buNone/>
            </a:pPr>
            <a:fld id="{C32D5833-EA7B-4149-85F1-4CD06A1C89FE}" type="slidenum">
              <a:rPr lang="en-US" altLang="en-US" smtClean="0">
                <a:latin typeface="Times New Roman" panose="02020603050405020304" pitchFamily="18" charset="0"/>
              </a:rPr>
              <a:pPr>
                <a:spcBef>
                  <a:spcPct val="0"/>
                </a:spcBef>
                <a:buFont typeface="Times New Roman" panose="02020603050405020304" pitchFamily="18" charset="0"/>
                <a:buNone/>
              </a:pPr>
              <a:t>7</a:t>
            </a:fld>
            <a:endParaRPr lang="en-US" altLang="en-US" dirty="0">
              <a:latin typeface="Times New Roman" panose="02020603050405020304" pitchFamily="18" charset="0"/>
            </a:endParaRPr>
          </a:p>
        </p:txBody>
      </p:sp>
      <p:sp>
        <p:nvSpPr>
          <p:cNvPr id="23555" name="Text Box 1">
            <a:extLst>
              <a:ext uri="{FF2B5EF4-FFF2-40B4-BE49-F238E27FC236}">
                <a16:creationId xmlns:a16="http://schemas.microsoft.com/office/drawing/2014/main" id="{E7B4167A-2498-E9B4-33F2-94DF95634C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7624" y="516136"/>
            <a:ext cx="6701155" cy="258068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85336" tIns="42668" rIns="85336" bIns="42668" anchor="ctr"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en-US" altLang="en-US" sz="1800" dirty="0"/>
          </a:p>
        </p:txBody>
      </p:sp>
      <p:sp>
        <p:nvSpPr>
          <p:cNvPr id="23556" name="Rectangle 2">
            <a:extLst>
              <a:ext uri="{FF2B5EF4-FFF2-40B4-BE49-F238E27FC236}">
                <a16:creationId xmlns:a16="http://schemas.microsoft.com/office/drawing/2014/main" id="{1DC17FFA-2590-1575-D288-BEC51B5D8A47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 bwMode="auto">
          <a:xfrm>
            <a:off x="929642" y="3268861"/>
            <a:ext cx="7432816" cy="309442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9">
            <a:extLst>
              <a:ext uri="{FF2B5EF4-FFF2-40B4-BE49-F238E27FC236}">
                <a16:creationId xmlns:a16="http://schemas.microsoft.com/office/drawing/2014/main" id="{4136AC59-5A07-6163-4E82-80502E81062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51122" indent="-288893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55573" indent="-23111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17802" indent="-23111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80031" indent="-23111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42261" indent="-23111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3004490" indent="-23111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66719" indent="-23111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928948" indent="-23111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 typeface="Times New Roman" panose="02020603050405020304" pitchFamily="18" charset="0"/>
              <a:buNone/>
            </a:pPr>
            <a:fld id="{D00FE362-6127-47A3-BD34-7273544C897E}" type="slidenum">
              <a:rPr lang="en-US" altLang="en-US" smtClean="0">
                <a:latin typeface="Times New Roman" panose="02020603050405020304" pitchFamily="18" charset="0"/>
              </a:rPr>
              <a:pPr>
                <a:spcBef>
                  <a:spcPct val="0"/>
                </a:spcBef>
                <a:buFont typeface="Times New Roman" panose="02020603050405020304" pitchFamily="18" charset="0"/>
                <a:buNone/>
              </a:pPr>
              <a:t>9</a:t>
            </a:fld>
            <a:endParaRPr lang="en-US" altLang="en-US" dirty="0">
              <a:latin typeface="Times New Roman" panose="02020603050405020304" pitchFamily="18" charset="0"/>
            </a:endParaRPr>
          </a:p>
        </p:txBody>
      </p:sp>
      <p:sp>
        <p:nvSpPr>
          <p:cNvPr id="20483" name="Text Box 1">
            <a:extLst>
              <a:ext uri="{FF2B5EF4-FFF2-40B4-BE49-F238E27FC236}">
                <a16:creationId xmlns:a16="http://schemas.microsoft.com/office/drawing/2014/main" id="{760CF67B-3DD9-0669-61EC-B6FB5D4A24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7624" y="516136"/>
            <a:ext cx="6701155" cy="258068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85336" tIns="42668" rIns="85336" bIns="42668" anchor="ctr"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en-US" altLang="en-US" sz="1800" dirty="0"/>
          </a:p>
        </p:txBody>
      </p:sp>
      <p:sp>
        <p:nvSpPr>
          <p:cNvPr id="20484" name="Rectangle 2">
            <a:extLst>
              <a:ext uri="{FF2B5EF4-FFF2-40B4-BE49-F238E27FC236}">
                <a16:creationId xmlns:a16="http://schemas.microsoft.com/office/drawing/2014/main" id="{7AAC4E69-9DBB-685F-8FDD-11A5FF10D492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 bwMode="auto">
          <a:xfrm>
            <a:off x="929642" y="3268861"/>
            <a:ext cx="7432816" cy="309442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Social point of view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2ABF5E-119C-40D0-9F75-E2458688F62F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9613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000" spc="-38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0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800" cap="all" spc="150" baseline="0">
                <a:solidFill>
                  <a:schemeClr val="tx2"/>
                </a:solidFill>
                <a:latin typeface="+mj-lt"/>
              </a:defRPr>
            </a:lvl1pPr>
            <a:lvl2pPr marL="342900" indent="0" algn="ctr">
              <a:buNone/>
              <a:defRPr sz="18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CBB119-45F1-4E7F-B18F-9D567D9A3968}" type="datetime1">
              <a:rPr lang="en-GB" smtClean="0"/>
              <a:t>14/03/2023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8F8A4-A9E9-4D9F-8AA4-57B6F1DE9603}" type="slidenum">
              <a:rPr lang="en-GB" smtClean="0"/>
              <a:t>‹#›</a:t>
            </a:fld>
            <a:endParaRPr lang="en-GB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55875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C0E63-68DE-4979-BC1B-50591D4F8238}" type="datetime1">
              <a:rPr lang="en-GB" smtClean="0"/>
              <a:t>14/03/2023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8F8A4-A9E9-4D9F-8AA4-57B6F1DE9603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035990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4779"/>
            <a:ext cx="1971675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4778"/>
            <a:ext cx="5800725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ED583D-6AB1-4E79-980B-A3486DC3E1DB}" type="datetime1">
              <a:rPr lang="en-GB" smtClean="0"/>
              <a:t>14/03/2023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8F8A4-A9E9-4D9F-8AA4-57B6F1DE9603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622722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Titelfolie">
    <p:bg>
      <p:bgPr>
        <a:solidFill>
          <a:srgbClr val="FFF6EB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ctrTitle"/>
          </p:nvPr>
        </p:nvSpPr>
        <p:spPr bwMode="auto"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>
                <a:solidFill>
                  <a:srgbClr val="002060"/>
                </a:solidFill>
              </a:defRPr>
            </a:lvl1pPr>
          </a:lstStyle>
          <a:p>
            <a:pPr>
              <a:defRPr/>
            </a:pPr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5" name="Untertitel 2"/>
          <p:cNvSpPr>
            <a:spLocks noGrp="1"/>
          </p:cNvSpPr>
          <p:nvPr>
            <p:ph type="subTitle" idx="1"/>
          </p:nvPr>
        </p:nvSpPr>
        <p:spPr bwMode="auto"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>
                <a:solidFill>
                  <a:srgbClr val="002060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>
              <a:defRPr/>
            </a:pPr>
            <a:r>
              <a:rPr lang="en-US"/>
              <a:t>Click to edit Master subtitle style</a:t>
            </a:r>
            <a:endParaRPr lang="de-DE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preserve="1" userDrawn="1">
  <p:cSld name="Titel und Inhalt">
    <p:bg>
      <p:bgPr>
        <a:solidFill>
          <a:srgbClr val="FFF8EF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5" name="Inhaltsplatzhalter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en-US" noProof="0" dirty="0"/>
              <a:t>Click to edit Master text styles</a:t>
            </a:r>
          </a:p>
          <a:p>
            <a:pPr lvl="1">
              <a:defRPr/>
            </a:pPr>
            <a:r>
              <a:rPr lang="en-US" noProof="0" dirty="0"/>
              <a:t>Second level</a:t>
            </a:r>
          </a:p>
          <a:p>
            <a:pPr lvl="2">
              <a:defRPr/>
            </a:pPr>
            <a:r>
              <a:rPr lang="en-US" noProof="0" dirty="0"/>
              <a:t>Third level</a:t>
            </a:r>
          </a:p>
          <a:p>
            <a:pPr lvl="3">
              <a:defRPr/>
            </a:pPr>
            <a:r>
              <a:rPr lang="en-US" noProof="0" dirty="0"/>
              <a:t>Fourth level</a:t>
            </a:r>
          </a:p>
          <a:p>
            <a:pPr lvl="4">
              <a:defRPr/>
            </a:pPr>
            <a:r>
              <a:rPr lang="en-US" noProof="0" dirty="0"/>
              <a:t>Fifth level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secHead" preserve="1" userDrawn="1">
  <p:cSld name="Abschnittsüberschrift">
    <p:bg>
      <p:bgPr>
        <a:solidFill>
          <a:srgbClr val="FFF6EB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 bwMode="auto"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5" name="Textplatzhalter 2"/>
          <p:cNvSpPr>
            <a:spLocks noGrp="1"/>
          </p:cNvSpPr>
          <p:nvPr>
            <p:ph type="body" idx="1"/>
          </p:nvPr>
        </p:nvSpPr>
        <p:spPr bwMode="auto"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Obj" preserve="1" userDrawn="1">
  <p:cSld name="Zwei Inhalte">
    <p:bg>
      <p:bgPr>
        <a:solidFill>
          <a:srgbClr val="FFF8EF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5" name="Inhaltsplatzhalter 2"/>
          <p:cNvSpPr>
            <a:spLocks noGrp="1"/>
          </p:cNvSpPr>
          <p:nvPr>
            <p:ph sz="half" idx="1"/>
          </p:nvPr>
        </p:nvSpPr>
        <p:spPr bwMode="auto">
          <a:xfrm>
            <a:off x="628650" y="1825625"/>
            <a:ext cx="3886200" cy="4351338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de-DE"/>
          </a:p>
        </p:txBody>
      </p:sp>
      <p:sp>
        <p:nvSpPr>
          <p:cNvPr id="6" name="Inhaltsplatzhalter 3"/>
          <p:cNvSpPr>
            <a:spLocks noGrp="1"/>
          </p:cNvSpPr>
          <p:nvPr>
            <p:ph sz="half" idx="2"/>
          </p:nvPr>
        </p:nvSpPr>
        <p:spPr bwMode="auto">
          <a:xfrm>
            <a:off x="4629150" y="1825625"/>
            <a:ext cx="3886200" cy="4351338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de-DE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TxTwoObj" preserve="1" userDrawn="1">
  <p:cSld name="Vergleich">
    <p:bg>
      <p:bgPr>
        <a:solidFill>
          <a:srgbClr val="FFF8EF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 bwMode="auto">
          <a:xfrm>
            <a:off x="629841" y="365126"/>
            <a:ext cx="7886700" cy="1325563"/>
          </a:xfrm>
        </p:spPr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5" name="Textplatzhalter 2"/>
          <p:cNvSpPr>
            <a:spLocks noGrp="1"/>
          </p:cNvSpPr>
          <p:nvPr>
            <p:ph type="body" idx="1"/>
          </p:nvPr>
        </p:nvSpPr>
        <p:spPr bwMode="auto"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6" name="Inhaltsplatzhalter 3"/>
          <p:cNvSpPr>
            <a:spLocks noGrp="1"/>
          </p:cNvSpPr>
          <p:nvPr>
            <p:ph sz="half" idx="2"/>
          </p:nvPr>
        </p:nvSpPr>
        <p:spPr bwMode="auto">
          <a:xfrm>
            <a:off x="629842" y="2505074"/>
            <a:ext cx="3868340" cy="3684588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de-DE"/>
          </a:p>
        </p:txBody>
      </p:sp>
      <p:sp>
        <p:nvSpPr>
          <p:cNvPr id="7" name="Textplatzhalter 4"/>
          <p:cNvSpPr>
            <a:spLocks noGrp="1"/>
          </p:cNvSpPr>
          <p:nvPr>
            <p:ph type="body" sz="quarter" idx="3"/>
          </p:nvPr>
        </p:nvSpPr>
        <p:spPr bwMode="auto"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8" name="Inhaltsplatzhalter 5"/>
          <p:cNvSpPr>
            <a:spLocks noGrp="1"/>
          </p:cNvSpPr>
          <p:nvPr>
            <p:ph sz="quarter" idx="4"/>
          </p:nvPr>
        </p:nvSpPr>
        <p:spPr bwMode="auto">
          <a:xfrm>
            <a:off x="4629150" y="2505074"/>
            <a:ext cx="3887391" cy="3684588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de-DE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Only" preserve="1" userDrawn="1">
  <p:cSld name="Nur Titel">
    <p:bg>
      <p:bgPr>
        <a:solidFill>
          <a:srgbClr val="FFF8EF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de-DE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blank" preserve="1" userDrawn="1">
  <p:cSld name="Leer">
    <p:bg>
      <p:bgPr>
        <a:solidFill>
          <a:srgbClr val="FFF8EF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Tx" preserve="1" userDrawn="1">
  <p:cSld name="Inhalt mit Beschriftung">
    <p:bg>
      <p:bgPr>
        <a:solidFill>
          <a:srgbClr val="FFF8EF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 bwMode="auto"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5" name="Inhaltsplatzhalter 2"/>
          <p:cNvSpPr>
            <a:spLocks noGrp="1"/>
          </p:cNvSpPr>
          <p:nvPr>
            <p:ph idx="1"/>
          </p:nvPr>
        </p:nvSpPr>
        <p:spPr bwMode="auto"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de-DE"/>
          </a:p>
        </p:txBody>
      </p:sp>
      <p:sp>
        <p:nvSpPr>
          <p:cNvPr id="6" name="Textplatzhalter 3"/>
          <p:cNvSpPr>
            <a:spLocks noGrp="1"/>
          </p:cNvSpPr>
          <p:nvPr>
            <p:ph type="body" sz="half" idx="2"/>
          </p:nvPr>
        </p:nvSpPr>
        <p:spPr bwMode="auto"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 marL="214313" indent="-214313">
              <a:buFont typeface="Wingdings" panose="05000000000000000000" pitchFamily="2" charset="2"/>
              <a:buChar char="§"/>
              <a:defRPr sz="2100"/>
            </a:lvl1pPr>
            <a:lvl2pPr marL="513160" indent="-261938">
              <a:buFont typeface="Courier New" panose="02070309020205020404" pitchFamily="49" charset="0"/>
              <a:buChar char="o"/>
              <a:defRPr sz="1800"/>
            </a:lvl2pPr>
            <a:lvl3pPr marL="644129" indent="-136922">
              <a:buFont typeface="Wingdings" panose="05000000000000000000" pitchFamily="2" charset="2"/>
              <a:buChar char="§"/>
              <a:defRPr sz="1350"/>
            </a:lvl3pPr>
            <a:lvl4pPr marL="817960" indent="-136922">
              <a:buFont typeface="Courier New" panose="02070309020205020404" pitchFamily="49" charset="0"/>
              <a:buChar char="o"/>
              <a:defRPr sz="1350"/>
            </a:lvl4pPr>
            <a:lvl5pPr marL="983456" indent="-136922">
              <a:buFont typeface="Arial" panose="020B0604020202020204" pitchFamily="34" charset="0"/>
              <a:buChar char="•"/>
              <a:defRPr sz="13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3AD7D-96C7-47AB-8B89-16C2F36623DB}" type="datetime1">
              <a:rPr lang="en-GB" smtClean="0"/>
              <a:t>14/03/2023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10000"/>
                  </a:schemeClr>
                </a:solidFill>
              </a:defRPr>
            </a:lvl1pPr>
          </a:lstStyle>
          <a:p>
            <a:fld id="{83B8F8A4-A9E9-4D9F-8AA4-57B6F1DE9603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1558947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picTx" preserve="1" userDrawn="1">
  <p:cSld name="Bild mit Beschriftung">
    <p:bg>
      <p:bgPr>
        <a:solidFill>
          <a:srgbClr val="FFF8EF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 bwMode="auto"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5" name="Bildplatzhalter 2"/>
          <p:cNvSpPr>
            <a:spLocks noGrp="1"/>
          </p:cNvSpPr>
          <p:nvPr>
            <p:ph type="pic" idx="1"/>
          </p:nvPr>
        </p:nvSpPr>
        <p:spPr bwMode="auto"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>
              <a:defRPr/>
            </a:pPr>
            <a:r>
              <a:rPr lang="en-US" dirty="0"/>
              <a:t>Drag picture to placeholder or click icon to add</a:t>
            </a:r>
            <a:endParaRPr lang="de-DE"/>
          </a:p>
        </p:txBody>
      </p:sp>
      <p:sp>
        <p:nvSpPr>
          <p:cNvPr id="6" name="Textplatzhalter 3"/>
          <p:cNvSpPr>
            <a:spLocks noGrp="1"/>
          </p:cNvSpPr>
          <p:nvPr>
            <p:ph type="body" sz="half" idx="2"/>
          </p:nvPr>
        </p:nvSpPr>
        <p:spPr bwMode="auto"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x" preserve="1" userDrawn="1">
  <p:cSld name="Titel und vertikaler Text">
    <p:bg>
      <p:bgPr>
        <a:solidFill>
          <a:srgbClr val="FFF8EF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5" name="Platzhalter für vertikalen Text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de-DE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itleAndTx" preserve="1" userDrawn="1">
  <p:cSld name="Vertikaler Titel und Text">
    <p:bg>
      <p:bgPr>
        <a:solidFill>
          <a:srgbClr val="FFF8EF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Vertikaler Titel 1"/>
          <p:cNvSpPr>
            <a:spLocks noGrp="1"/>
          </p:cNvSpPr>
          <p:nvPr>
            <p:ph type="title" orient="vert"/>
          </p:nvPr>
        </p:nvSpPr>
        <p:spPr bwMode="auto">
          <a:xfrm>
            <a:off x="6543675" y="365125"/>
            <a:ext cx="1971675" cy="5811838"/>
          </a:xfrm>
        </p:spPr>
        <p:txBody>
          <a:bodyPr vert="eaVert"/>
          <a:lstStyle/>
          <a:p>
            <a:pPr>
              <a:defRPr/>
            </a:pPr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5" name="Platzhalter für vertikalen Text 2"/>
          <p:cNvSpPr>
            <a:spLocks noGrp="1"/>
          </p:cNvSpPr>
          <p:nvPr>
            <p:ph type="body" orient="vert" idx="1"/>
          </p:nvPr>
        </p:nvSpPr>
        <p:spPr bwMode="auto">
          <a:xfrm>
            <a:off x="628650" y="365125"/>
            <a:ext cx="5800725" cy="5811838"/>
          </a:xfrm>
        </p:spPr>
        <p:txBody>
          <a:bodyPr vert="eaVert"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de-DE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000" spc="-38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0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800" cap="all" spc="150" baseline="0">
                <a:solidFill>
                  <a:schemeClr val="tx2"/>
                </a:solidFill>
                <a:latin typeface="+mj-lt"/>
              </a:defRPr>
            </a:lvl1pPr>
            <a:lvl2pPr marL="342900" indent="0" algn="ctr">
              <a:buNone/>
              <a:defRPr sz="18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45D1F-29C7-41B3-BEC8-33C330FFF9F4}" type="datetime1">
              <a:rPr lang="en-GB" smtClean="0"/>
              <a:t>14/03/2023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8F8A4-A9E9-4D9F-8AA4-57B6F1DE9603}" type="slidenum">
              <a:rPr lang="en-GB" smtClean="0"/>
              <a:t>‹#›</a:t>
            </a:fld>
            <a:endParaRPr lang="en-GB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428013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 marL="214313" indent="-214313">
              <a:buFont typeface="Wingdings" panose="05000000000000000000" pitchFamily="2" charset="2"/>
              <a:buChar char="§"/>
              <a:defRPr sz="2100"/>
            </a:lvl1pPr>
            <a:lvl2pPr marL="513160" indent="-261938">
              <a:buFont typeface="Courier New" panose="02070309020205020404" pitchFamily="49" charset="0"/>
              <a:buChar char="o"/>
              <a:defRPr sz="1800"/>
            </a:lvl2pPr>
            <a:lvl3pPr marL="644129" indent="-136922">
              <a:buFont typeface="Wingdings" panose="05000000000000000000" pitchFamily="2" charset="2"/>
              <a:buChar char="§"/>
              <a:defRPr sz="1350"/>
            </a:lvl3pPr>
            <a:lvl4pPr marL="817960" indent="-136922">
              <a:buFont typeface="Courier New" panose="02070309020205020404" pitchFamily="49" charset="0"/>
              <a:buChar char="o"/>
              <a:defRPr sz="1350"/>
            </a:lvl4pPr>
            <a:lvl5pPr marL="983456" indent="-136922">
              <a:buFont typeface="Arial" panose="020B0604020202020204" pitchFamily="34" charset="0"/>
              <a:buChar char="•"/>
              <a:defRPr sz="13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35E29-8F4B-467E-B8C6-7D6E08E3494C}" type="datetime1">
              <a:rPr lang="en-GB" smtClean="0"/>
              <a:t>14/03/2023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8F8A4-A9E9-4D9F-8AA4-57B6F1DE9603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0753241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6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1800" cap="all" spc="150" baseline="0">
                <a:solidFill>
                  <a:schemeClr val="tx2"/>
                </a:solidFill>
                <a:latin typeface="+mj-lt"/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C3217E-8199-4356-8B6F-DD6BEC7B17C0}" type="datetime1">
              <a:rPr lang="en-GB" smtClean="0"/>
              <a:t>14/03/2023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8F8A4-A9E9-4D9F-8AA4-57B6F1DE9603}" type="slidenum">
              <a:rPr lang="en-GB" smtClean="0"/>
              <a:t>‹#›</a:t>
            </a:fld>
            <a:endParaRPr lang="en-GB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301503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59" y="1845734"/>
            <a:ext cx="3703320" cy="4023360"/>
          </a:xfrm>
        </p:spPr>
        <p:txBody>
          <a:bodyPr>
            <a:normAutofit/>
          </a:bodyPr>
          <a:lstStyle>
            <a:lvl1pPr marL="172641" indent="-172641">
              <a:buFont typeface="Wingdings" panose="05000000000000000000" pitchFamily="2" charset="2"/>
              <a:buChar char="§"/>
              <a:defRPr sz="2100"/>
            </a:lvl1pPr>
            <a:lvl2pPr>
              <a:defRPr sz="1800"/>
            </a:lvl2pPr>
            <a:lvl3pPr>
              <a:defRPr sz="1350"/>
            </a:lvl3pPr>
            <a:lvl4pPr>
              <a:defRPr sz="1350"/>
            </a:lvl4pPr>
            <a:lvl5pPr>
              <a:defRPr sz="13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5"/>
            <a:ext cx="3703320" cy="4023360"/>
          </a:xfrm>
        </p:spPr>
        <p:txBody>
          <a:bodyPr>
            <a:normAutofit/>
          </a:bodyPr>
          <a:lstStyle>
            <a:lvl1pPr marL="172641" indent="-172641">
              <a:buFont typeface="Wingdings" panose="05000000000000000000" pitchFamily="2" charset="2"/>
              <a:buChar char="§"/>
              <a:defRPr sz="2100"/>
            </a:lvl1pPr>
            <a:lvl2pPr>
              <a:defRPr sz="1800"/>
            </a:lvl2pPr>
            <a:lvl3pPr>
              <a:defRPr sz="1350"/>
            </a:lvl3pPr>
            <a:lvl4pPr>
              <a:defRPr sz="1350"/>
            </a:lvl4pPr>
            <a:lvl5pPr>
              <a:defRPr sz="13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AD1B3-5D97-4478-B16C-5622E7676410}" type="datetime1">
              <a:rPr lang="en-GB" smtClean="0"/>
              <a:t>14/03/2023</a:t>
            </a:fld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10000"/>
                  </a:schemeClr>
                </a:solidFill>
              </a:defRPr>
            </a:lvl1pPr>
          </a:lstStyle>
          <a:p>
            <a:fld id="{83B8F8A4-A9E9-4D9F-8AA4-57B6F1DE9603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2012434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500" b="0" cap="all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4"/>
            <a:ext cx="370332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500" b="0" cap="all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0C79A-511D-480D-9E75-F6ACC1F110F7}" type="datetime1">
              <a:rPr lang="en-GB" smtClean="0"/>
              <a:t>14/03/2023</a:t>
            </a:fld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8F8A4-A9E9-4D9F-8AA4-57B6F1DE9603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8522950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F19F75-ED25-4CE2-A2E7-9CFE7157C577}" type="datetime1">
              <a:rPr lang="en-GB" smtClean="0"/>
              <a:t>14/03/2023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8F8A4-A9E9-4D9F-8AA4-57B6F1DE9603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1538282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2A5CC-34A3-4CCD-84A0-AC2711B7D9E7}" type="datetime1">
              <a:rPr lang="en-GB" smtClean="0"/>
              <a:t>14/03/2023</a:t>
            </a:fld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8F8A4-A9E9-4D9F-8AA4-57B6F1DE9603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89981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6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1800" cap="all" spc="150" baseline="0">
                <a:solidFill>
                  <a:schemeClr val="tx2"/>
                </a:solidFill>
                <a:latin typeface="+mj-lt"/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2D52CA-AB8C-4BB4-A3F0-CB77D7A35631}" type="datetime1">
              <a:rPr lang="en-GB" smtClean="0"/>
              <a:t>14/03/2023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8F8A4-A9E9-4D9F-8AA4-57B6F1DE9603}" type="slidenum">
              <a:rPr lang="en-GB" smtClean="0"/>
              <a:t>‹#›</a:t>
            </a:fld>
            <a:endParaRPr lang="en-GB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317619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27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0" y="594359"/>
            <a:ext cx="4869180" cy="5710845"/>
          </a:xfrm>
        </p:spPr>
        <p:txBody>
          <a:bodyPr>
            <a:normAutofit/>
          </a:bodyPr>
          <a:lstStyle>
            <a:lvl1pPr marL="172641" indent="-172641">
              <a:buFont typeface="Wingdings" panose="05000000000000000000" pitchFamily="2" charset="2"/>
              <a:buChar char="§"/>
              <a:defRPr sz="2100"/>
            </a:lvl1pPr>
            <a:lvl2pPr>
              <a:defRPr sz="1800"/>
            </a:lvl2pPr>
            <a:lvl3pPr>
              <a:defRPr sz="1350"/>
            </a:lvl3pPr>
            <a:lvl4pPr>
              <a:defRPr sz="1350"/>
            </a:lvl4pPr>
            <a:lvl5pPr>
              <a:defRPr sz="13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 i="1">
                <a:solidFill>
                  <a:srgbClr val="FFFFFF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815B019C-D66D-417F-ABF6-19A7D4238472}" type="datetime1">
              <a:rPr lang="en-GB" smtClean="0"/>
              <a:t>14/03/2023</a:t>
            </a:fld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3B8F8A4-A9E9-4D9F-8AA4-57B6F1DE9603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7295620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4948" cy="822960"/>
          </a:xfrm>
        </p:spPr>
        <p:txBody>
          <a:bodyPr lIns="91440" tIns="0" rIns="91440" bIns="0" anchor="b">
            <a:noAutofit/>
          </a:bodyPr>
          <a:lstStyle>
            <a:lvl1pPr>
              <a:defRPr sz="27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" y="5907023"/>
            <a:ext cx="7584948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450"/>
              </a:spcAft>
              <a:buNone/>
              <a:defRPr sz="1125">
                <a:solidFill>
                  <a:srgbClr val="FFFFFF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0F262-22BC-41A8-A101-B2A48E6E3370}" type="datetime1">
              <a:rPr lang="en-GB" smtClean="0"/>
              <a:t>14/03/2023</a:t>
            </a:fld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8F8A4-A9E9-4D9F-8AA4-57B6F1DE9603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0768333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27710-FA8C-4D5D-8A98-C836520EA394}" type="datetime1">
              <a:rPr lang="en-GB" smtClean="0"/>
              <a:t>14/03/2023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10000"/>
                  </a:schemeClr>
                </a:solidFill>
              </a:defRPr>
            </a:lvl1pPr>
          </a:lstStyle>
          <a:p>
            <a:fld id="{83B8F8A4-A9E9-4D9F-8AA4-57B6F1DE9603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0066303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4779"/>
            <a:ext cx="1971675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4778"/>
            <a:ext cx="5800725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6AED58-ACCE-4A16-B6B8-0BE91743E74A}" type="datetime1">
              <a:rPr lang="en-GB" smtClean="0"/>
              <a:t>14/03/2023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8F8A4-A9E9-4D9F-8AA4-57B6F1DE9603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3943251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Titelfolie">
    <p:bg>
      <p:bgPr>
        <a:solidFill>
          <a:srgbClr val="FFF6EB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ctrTitle"/>
          </p:nvPr>
        </p:nvSpPr>
        <p:spPr bwMode="auto"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>
                <a:solidFill>
                  <a:srgbClr val="002060"/>
                </a:solidFill>
              </a:defRPr>
            </a:lvl1pPr>
          </a:lstStyle>
          <a:p>
            <a:pPr>
              <a:defRPr/>
            </a:pPr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5" name="Untertitel 2"/>
          <p:cNvSpPr>
            <a:spLocks noGrp="1"/>
          </p:cNvSpPr>
          <p:nvPr>
            <p:ph type="subTitle" idx="1"/>
          </p:nvPr>
        </p:nvSpPr>
        <p:spPr bwMode="auto"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>
                <a:solidFill>
                  <a:srgbClr val="002060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>
              <a:defRPr/>
            </a:pPr>
            <a:r>
              <a:rPr lang="en-US"/>
              <a:t>Click to edit Master subtitle style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7950585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preserve="1" userDrawn="1">
  <p:cSld name="Titel und Inhalt">
    <p:bg>
      <p:bgPr>
        <a:solidFill>
          <a:srgbClr val="FFF8EF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5" name="Inhaltsplatzhalter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en-US" noProof="0" dirty="0"/>
              <a:t>Click to edit Master text styles</a:t>
            </a:r>
          </a:p>
          <a:p>
            <a:pPr lvl="1">
              <a:defRPr/>
            </a:pPr>
            <a:r>
              <a:rPr lang="en-US" noProof="0" dirty="0"/>
              <a:t>Second level</a:t>
            </a:r>
          </a:p>
          <a:p>
            <a:pPr lvl="2">
              <a:defRPr/>
            </a:pPr>
            <a:r>
              <a:rPr lang="en-US" noProof="0" dirty="0"/>
              <a:t>Third level</a:t>
            </a:r>
          </a:p>
          <a:p>
            <a:pPr lvl="3">
              <a:defRPr/>
            </a:pPr>
            <a:r>
              <a:rPr lang="en-US" noProof="0" dirty="0"/>
              <a:t>Fourth level</a:t>
            </a:r>
          </a:p>
          <a:p>
            <a:pPr lvl="4">
              <a:defRPr/>
            </a:pPr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7011536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secHead" preserve="1" userDrawn="1">
  <p:cSld name="Abschnittsüberschrift">
    <p:bg>
      <p:bgPr>
        <a:solidFill>
          <a:srgbClr val="FFF6EB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 bwMode="auto"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5" name="Textplatzhalter 2"/>
          <p:cNvSpPr>
            <a:spLocks noGrp="1"/>
          </p:cNvSpPr>
          <p:nvPr>
            <p:ph type="body" idx="1"/>
          </p:nvPr>
        </p:nvSpPr>
        <p:spPr bwMode="auto"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58315825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Obj" preserve="1" userDrawn="1">
  <p:cSld name="Zwei Inhalte">
    <p:bg>
      <p:bgPr>
        <a:solidFill>
          <a:srgbClr val="FFF8EF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5" name="Inhaltsplatzhalter 2"/>
          <p:cNvSpPr>
            <a:spLocks noGrp="1"/>
          </p:cNvSpPr>
          <p:nvPr>
            <p:ph sz="half" idx="1"/>
          </p:nvPr>
        </p:nvSpPr>
        <p:spPr bwMode="auto">
          <a:xfrm>
            <a:off x="628650" y="1825625"/>
            <a:ext cx="3886200" cy="4351338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de-DE"/>
          </a:p>
        </p:txBody>
      </p:sp>
      <p:sp>
        <p:nvSpPr>
          <p:cNvPr id="6" name="Inhaltsplatzhalter 3"/>
          <p:cNvSpPr>
            <a:spLocks noGrp="1"/>
          </p:cNvSpPr>
          <p:nvPr>
            <p:ph sz="half" idx="2"/>
          </p:nvPr>
        </p:nvSpPr>
        <p:spPr bwMode="auto">
          <a:xfrm>
            <a:off x="4629150" y="1825625"/>
            <a:ext cx="3886200" cy="4351338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0888334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TxTwoObj" preserve="1" userDrawn="1">
  <p:cSld name="Vergleich">
    <p:bg>
      <p:bgPr>
        <a:solidFill>
          <a:srgbClr val="FFF8EF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 bwMode="auto">
          <a:xfrm>
            <a:off x="629841" y="365126"/>
            <a:ext cx="7886700" cy="1325563"/>
          </a:xfrm>
        </p:spPr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5" name="Textplatzhalter 2"/>
          <p:cNvSpPr>
            <a:spLocks noGrp="1"/>
          </p:cNvSpPr>
          <p:nvPr>
            <p:ph type="body" idx="1"/>
          </p:nvPr>
        </p:nvSpPr>
        <p:spPr bwMode="auto"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6" name="Inhaltsplatzhalter 3"/>
          <p:cNvSpPr>
            <a:spLocks noGrp="1"/>
          </p:cNvSpPr>
          <p:nvPr>
            <p:ph sz="half" idx="2"/>
          </p:nvPr>
        </p:nvSpPr>
        <p:spPr bwMode="auto">
          <a:xfrm>
            <a:off x="629842" y="2505074"/>
            <a:ext cx="3868340" cy="3684588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de-DE"/>
          </a:p>
        </p:txBody>
      </p:sp>
      <p:sp>
        <p:nvSpPr>
          <p:cNvPr id="7" name="Textplatzhalter 4"/>
          <p:cNvSpPr>
            <a:spLocks noGrp="1"/>
          </p:cNvSpPr>
          <p:nvPr>
            <p:ph type="body" sz="quarter" idx="3"/>
          </p:nvPr>
        </p:nvSpPr>
        <p:spPr bwMode="auto"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8" name="Inhaltsplatzhalter 5"/>
          <p:cNvSpPr>
            <a:spLocks noGrp="1"/>
          </p:cNvSpPr>
          <p:nvPr>
            <p:ph sz="quarter" idx="4"/>
          </p:nvPr>
        </p:nvSpPr>
        <p:spPr bwMode="auto">
          <a:xfrm>
            <a:off x="4629150" y="2505074"/>
            <a:ext cx="3887391" cy="3684588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3777770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Only" preserve="1" userDrawn="1">
  <p:cSld name="Nur Titel">
    <p:bg>
      <p:bgPr>
        <a:solidFill>
          <a:srgbClr val="FFF8EF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791016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59" y="1845734"/>
            <a:ext cx="3703320" cy="4023360"/>
          </a:xfrm>
        </p:spPr>
        <p:txBody>
          <a:bodyPr>
            <a:normAutofit/>
          </a:bodyPr>
          <a:lstStyle>
            <a:lvl1pPr marL="172641" indent="-172641">
              <a:buFont typeface="Wingdings" panose="05000000000000000000" pitchFamily="2" charset="2"/>
              <a:buChar char="§"/>
              <a:defRPr sz="2100"/>
            </a:lvl1pPr>
            <a:lvl2pPr>
              <a:defRPr sz="1800"/>
            </a:lvl2pPr>
            <a:lvl3pPr>
              <a:defRPr sz="1350"/>
            </a:lvl3pPr>
            <a:lvl4pPr>
              <a:defRPr sz="1350"/>
            </a:lvl4pPr>
            <a:lvl5pPr>
              <a:defRPr sz="13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5"/>
            <a:ext cx="3703320" cy="4023360"/>
          </a:xfrm>
        </p:spPr>
        <p:txBody>
          <a:bodyPr>
            <a:normAutofit/>
          </a:bodyPr>
          <a:lstStyle>
            <a:lvl1pPr marL="172641" indent="-172641">
              <a:buFont typeface="Wingdings" panose="05000000000000000000" pitchFamily="2" charset="2"/>
              <a:buChar char="§"/>
              <a:defRPr sz="2100"/>
            </a:lvl1pPr>
            <a:lvl2pPr>
              <a:defRPr sz="1800"/>
            </a:lvl2pPr>
            <a:lvl3pPr>
              <a:defRPr sz="1350"/>
            </a:lvl3pPr>
            <a:lvl4pPr>
              <a:defRPr sz="1350"/>
            </a:lvl4pPr>
            <a:lvl5pPr>
              <a:defRPr sz="13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591CDF-4F78-4D40-A8A8-BC5F719FAE9F}" type="datetime1">
              <a:rPr lang="en-GB" smtClean="0"/>
              <a:t>14/03/2023</a:t>
            </a:fld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8F8A4-A9E9-4D9F-8AA4-57B6F1DE9603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0201130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blank" preserve="1" userDrawn="1">
  <p:cSld name="Leer">
    <p:bg>
      <p:bgPr>
        <a:solidFill>
          <a:srgbClr val="FFF8EF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2933789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Tx" preserve="1" userDrawn="1">
  <p:cSld name="Inhalt mit Beschriftung">
    <p:bg>
      <p:bgPr>
        <a:solidFill>
          <a:srgbClr val="FFF8EF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 bwMode="auto"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5" name="Inhaltsplatzhalter 2"/>
          <p:cNvSpPr>
            <a:spLocks noGrp="1"/>
          </p:cNvSpPr>
          <p:nvPr>
            <p:ph idx="1"/>
          </p:nvPr>
        </p:nvSpPr>
        <p:spPr bwMode="auto"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de-DE"/>
          </a:p>
        </p:txBody>
      </p:sp>
      <p:sp>
        <p:nvSpPr>
          <p:cNvPr id="6" name="Textplatzhalter 3"/>
          <p:cNvSpPr>
            <a:spLocks noGrp="1"/>
          </p:cNvSpPr>
          <p:nvPr>
            <p:ph type="body" sz="half" idx="2"/>
          </p:nvPr>
        </p:nvSpPr>
        <p:spPr bwMode="auto"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41692915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picTx" preserve="1" userDrawn="1">
  <p:cSld name="Bild mit Beschriftung">
    <p:bg>
      <p:bgPr>
        <a:solidFill>
          <a:srgbClr val="FFF8EF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 bwMode="auto"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5" name="Bildplatzhalter 2"/>
          <p:cNvSpPr>
            <a:spLocks noGrp="1"/>
          </p:cNvSpPr>
          <p:nvPr>
            <p:ph type="pic" idx="1"/>
          </p:nvPr>
        </p:nvSpPr>
        <p:spPr bwMode="auto"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>
              <a:defRPr/>
            </a:pPr>
            <a:r>
              <a:rPr lang="en-US" dirty="0"/>
              <a:t>Drag picture to placeholder or click icon to add</a:t>
            </a:r>
            <a:endParaRPr lang="de-DE"/>
          </a:p>
        </p:txBody>
      </p:sp>
      <p:sp>
        <p:nvSpPr>
          <p:cNvPr id="6" name="Textplatzhalter 3"/>
          <p:cNvSpPr>
            <a:spLocks noGrp="1"/>
          </p:cNvSpPr>
          <p:nvPr>
            <p:ph type="body" sz="half" idx="2"/>
          </p:nvPr>
        </p:nvSpPr>
        <p:spPr bwMode="auto"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03478400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x" preserve="1" userDrawn="1">
  <p:cSld name="Titel und vertikaler Text">
    <p:bg>
      <p:bgPr>
        <a:solidFill>
          <a:srgbClr val="FFF8EF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5" name="Platzhalter für vertikalen Text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0132304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itleAndTx" preserve="1" userDrawn="1">
  <p:cSld name="Vertikaler Titel und Text">
    <p:bg>
      <p:bgPr>
        <a:solidFill>
          <a:srgbClr val="FFF8EF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Vertikaler Titel 1"/>
          <p:cNvSpPr>
            <a:spLocks noGrp="1"/>
          </p:cNvSpPr>
          <p:nvPr>
            <p:ph type="title" orient="vert"/>
          </p:nvPr>
        </p:nvSpPr>
        <p:spPr bwMode="auto">
          <a:xfrm>
            <a:off x="6543675" y="365125"/>
            <a:ext cx="1971675" cy="5811838"/>
          </a:xfrm>
        </p:spPr>
        <p:txBody>
          <a:bodyPr vert="eaVert"/>
          <a:lstStyle/>
          <a:p>
            <a:pPr>
              <a:defRPr/>
            </a:pPr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5" name="Platzhalter für vertikalen Text 2"/>
          <p:cNvSpPr>
            <a:spLocks noGrp="1"/>
          </p:cNvSpPr>
          <p:nvPr>
            <p:ph type="body" orient="vert" idx="1"/>
          </p:nvPr>
        </p:nvSpPr>
        <p:spPr bwMode="auto">
          <a:xfrm>
            <a:off x="628650" y="365125"/>
            <a:ext cx="5800725" cy="5811838"/>
          </a:xfrm>
        </p:spPr>
        <p:txBody>
          <a:bodyPr vert="eaVert"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253167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500" b="0" cap="all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4"/>
            <a:ext cx="370332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500" b="0" cap="all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C72E3-FBAA-499E-A468-DCB57E3F5C3A}" type="datetime1">
              <a:rPr lang="en-GB" smtClean="0"/>
              <a:t>14/03/2023</a:t>
            </a:fld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8F8A4-A9E9-4D9F-8AA4-57B6F1DE9603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081182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6C42C-5EFF-4CFA-93EE-2821B9B817D4}" type="datetime1">
              <a:rPr lang="en-GB" smtClean="0"/>
              <a:t>14/03/2023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8F8A4-A9E9-4D9F-8AA4-57B6F1DE9603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298938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E93B45-0CFA-43F0-8E55-917DA9EAB7A1}" type="datetime1">
              <a:rPr lang="en-GB" smtClean="0"/>
              <a:t>14/03/2023</a:t>
            </a:fld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8F8A4-A9E9-4D9F-8AA4-57B6F1DE9603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268593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27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0" y="594359"/>
            <a:ext cx="4869180" cy="5710845"/>
          </a:xfrm>
        </p:spPr>
        <p:txBody>
          <a:bodyPr>
            <a:normAutofit/>
          </a:bodyPr>
          <a:lstStyle>
            <a:lvl1pPr marL="172641" indent="-172641">
              <a:buFont typeface="Wingdings" panose="05000000000000000000" pitchFamily="2" charset="2"/>
              <a:buChar char="§"/>
              <a:defRPr sz="2100"/>
            </a:lvl1pPr>
            <a:lvl2pPr>
              <a:defRPr sz="1800"/>
            </a:lvl2pPr>
            <a:lvl3pPr>
              <a:defRPr sz="1350"/>
            </a:lvl3pPr>
            <a:lvl4pPr>
              <a:defRPr sz="1350"/>
            </a:lvl4pPr>
            <a:lvl5pPr>
              <a:defRPr sz="13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 i="1">
                <a:solidFill>
                  <a:srgbClr val="FFFFFF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8ECF6733-9738-43BD-ADDA-964525F2BB39}" type="datetime1">
              <a:rPr lang="en-GB" smtClean="0"/>
              <a:t>14/03/2023</a:t>
            </a:fld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3B8F8A4-A9E9-4D9F-8AA4-57B6F1DE9603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365116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4948" cy="822960"/>
          </a:xfrm>
        </p:spPr>
        <p:txBody>
          <a:bodyPr lIns="91440" tIns="0" rIns="91440" bIns="0" anchor="b">
            <a:noAutofit/>
          </a:bodyPr>
          <a:lstStyle>
            <a:lvl1pPr>
              <a:defRPr sz="27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" y="5907023"/>
            <a:ext cx="7584948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450"/>
              </a:spcAft>
              <a:buNone/>
              <a:defRPr sz="1125">
                <a:solidFill>
                  <a:srgbClr val="FFFFFF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7A3507-D094-438A-BD21-042FE07BA4F8}" type="datetime1">
              <a:rPr lang="en-GB" smtClean="0"/>
              <a:t>14/03/2023</a:t>
            </a:fld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8F8A4-A9E9-4D9F-8AA4-57B6F1DE9603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292289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18" Type="http://schemas.openxmlformats.org/officeDocument/2006/relationships/slideLayout" Target="../slideLayouts/slideLayout40.xml"/><Relationship Id="rId3" Type="http://schemas.openxmlformats.org/officeDocument/2006/relationships/slideLayout" Target="../slideLayouts/slideLayout25.xml"/><Relationship Id="rId21" Type="http://schemas.openxmlformats.org/officeDocument/2006/relationships/slideLayout" Target="../slideLayouts/slideLayout43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17" Type="http://schemas.openxmlformats.org/officeDocument/2006/relationships/slideLayout" Target="../slideLayouts/slideLayout39.xml"/><Relationship Id="rId2" Type="http://schemas.openxmlformats.org/officeDocument/2006/relationships/slideLayout" Target="../slideLayouts/slideLayout24.xml"/><Relationship Id="rId16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42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7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32.xml"/><Relationship Id="rId19" Type="http://schemas.openxmlformats.org/officeDocument/2006/relationships/slideLayout" Target="../slideLayouts/slideLayout41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6.xml"/><Relationship Id="rId22" Type="http://schemas.openxmlformats.org/officeDocument/2006/relationships/slideLayout" Target="../slideLayouts/slideLayout4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9144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9144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5734"/>
            <a:ext cx="75438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rgbClr val="FFFFFF"/>
                </a:solidFill>
              </a:defRPr>
            </a:lvl1pPr>
          </a:lstStyle>
          <a:p>
            <a:fld id="{3EBE33CE-ED58-4A50-8CED-5E1AEC62E59D}" type="datetime1">
              <a:rPr lang="en-GB" smtClean="0"/>
              <a:t>14/03/2023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all" baseline="0">
                <a:solidFill>
                  <a:srgbClr val="FFFFFF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88">
                <a:solidFill>
                  <a:srgbClr val="FFFFFF"/>
                </a:solidFill>
              </a:defRPr>
            </a:lvl1pPr>
          </a:lstStyle>
          <a:p>
            <a:fld id="{83B8F8A4-A9E9-4D9F-8AA4-57B6F1DE9603}" type="slidenum">
              <a:rPr lang="en-GB" smtClean="0"/>
              <a:t>‹#›</a:t>
            </a:fld>
            <a:endParaRPr lang="en-GB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737845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53750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49" r:id="rId12"/>
    <p:sldLayoutId id="2147483650" r:id="rId13"/>
    <p:sldLayoutId id="2147483651" r:id="rId14"/>
    <p:sldLayoutId id="2147483652" r:id="rId15"/>
    <p:sldLayoutId id="2147483653" r:id="rId16"/>
    <p:sldLayoutId id="2147483654" r:id="rId17"/>
    <p:sldLayoutId id="2147483655" r:id="rId18"/>
    <p:sldLayoutId id="2147483656" r:id="rId19"/>
    <p:sldLayoutId id="2147483657" r:id="rId20"/>
    <p:sldLayoutId id="2147483658" r:id="rId21"/>
    <p:sldLayoutId id="2147483659" r:id="rId22"/>
  </p:sldLayoutIdLst>
  <p:hf hdr="0" ftr="0" dt="0"/>
  <p:txStyles>
    <p:titleStyle>
      <a:lvl1pPr algn="l" defTabSz="685800" rtl="0" eaLnBrk="1" latinLnBrk="0" hangingPunct="1">
        <a:lnSpc>
          <a:spcPct val="85000"/>
        </a:lnSpc>
        <a:spcBef>
          <a:spcPct val="0"/>
        </a:spcBef>
        <a:buNone/>
        <a:defRPr sz="3600" kern="1200" spc="-38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68580" indent="-68580" algn="l" defTabSz="685800" rtl="0" eaLnBrk="1" latinLnBrk="0" hangingPunct="1">
        <a:lnSpc>
          <a:spcPct val="90000"/>
        </a:lnSpc>
        <a:spcBef>
          <a:spcPts val="900"/>
        </a:spcBef>
        <a:spcAft>
          <a:spcPts val="15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28803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3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42519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56235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69951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8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9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1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2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9144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9144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5734"/>
            <a:ext cx="75438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rgbClr val="FFFFFF"/>
                </a:solidFill>
              </a:defRPr>
            </a:lvl1pPr>
          </a:lstStyle>
          <a:p>
            <a:fld id="{5D183974-D60E-45B1-8C15-6A036EE91B94}" type="datetime1">
              <a:rPr lang="en-GB" smtClean="0"/>
              <a:t>14/03/2023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all" baseline="0">
                <a:solidFill>
                  <a:srgbClr val="FFFFFF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88">
                <a:solidFill>
                  <a:srgbClr val="FFFFFF"/>
                </a:solidFill>
              </a:defRPr>
            </a:lvl1pPr>
          </a:lstStyle>
          <a:p>
            <a:fld id="{83B8F8A4-A9E9-4D9F-8AA4-57B6F1DE9603}" type="slidenum">
              <a:rPr lang="en-GB" smtClean="0"/>
              <a:t>‹#›</a:t>
            </a:fld>
            <a:endParaRPr lang="en-GB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737845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BD93E0CD-3062-5141-9B32-B026987779D9}"/>
              </a:ext>
            </a:extLst>
          </p:cNvPr>
          <p:cNvSpPr/>
          <p:nvPr userDrawn="1"/>
        </p:nvSpPr>
        <p:spPr bwMode="auto">
          <a:xfrm>
            <a:off x="-1" y="6365085"/>
            <a:ext cx="9121323" cy="49291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32486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79" r:id="rId18"/>
    <p:sldLayoutId id="2147483680" r:id="rId19"/>
    <p:sldLayoutId id="2147483681" r:id="rId20"/>
    <p:sldLayoutId id="2147483682" r:id="rId21"/>
    <p:sldLayoutId id="2147483683" r:id="rId22"/>
  </p:sldLayoutIdLst>
  <p:hf hdr="0" ftr="0" dt="0"/>
  <p:txStyles>
    <p:titleStyle>
      <a:lvl1pPr algn="l" defTabSz="685800" rtl="0" eaLnBrk="1" latinLnBrk="0" hangingPunct="1">
        <a:lnSpc>
          <a:spcPct val="85000"/>
        </a:lnSpc>
        <a:spcBef>
          <a:spcPct val="0"/>
        </a:spcBef>
        <a:buNone/>
        <a:defRPr sz="3600" kern="1200" spc="-38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68580" indent="-68580" algn="l" defTabSz="685800" rtl="0" eaLnBrk="1" latinLnBrk="0" hangingPunct="1">
        <a:lnSpc>
          <a:spcPct val="90000"/>
        </a:lnSpc>
        <a:spcBef>
          <a:spcPts val="900"/>
        </a:spcBef>
        <a:spcAft>
          <a:spcPts val="15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28803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3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42519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56235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69951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8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9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1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2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mp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tmp"/><Relationship Id="rId4" Type="http://schemas.openxmlformats.org/officeDocument/2006/relationships/image" Target="../media/image16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9.jpeg"/><Relationship Id="rId18" Type="http://schemas.openxmlformats.org/officeDocument/2006/relationships/image" Target="../media/image54.png"/><Relationship Id="rId3" Type="http://schemas.openxmlformats.org/officeDocument/2006/relationships/image" Target="../media/image39.png"/><Relationship Id="rId21" Type="http://schemas.openxmlformats.org/officeDocument/2006/relationships/image" Target="../media/image57.png"/><Relationship Id="rId7" Type="http://schemas.openxmlformats.org/officeDocument/2006/relationships/image" Target="../media/image43.png"/><Relationship Id="rId12" Type="http://schemas.openxmlformats.org/officeDocument/2006/relationships/image" Target="../media/image48.jpeg"/><Relationship Id="rId17" Type="http://schemas.openxmlformats.org/officeDocument/2006/relationships/image" Target="../media/image53.emf"/><Relationship Id="rId2" Type="http://schemas.openxmlformats.org/officeDocument/2006/relationships/oleObject" Target="../embeddings/oleObject1.bin"/><Relationship Id="rId16" Type="http://schemas.openxmlformats.org/officeDocument/2006/relationships/image" Target="../media/image52.png"/><Relationship Id="rId20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11" Type="http://schemas.openxmlformats.org/officeDocument/2006/relationships/image" Target="../media/image47.jpeg"/><Relationship Id="rId5" Type="http://schemas.openxmlformats.org/officeDocument/2006/relationships/image" Target="../media/image41.png"/><Relationship Id="rId15" Type="http://schemas.openxmlformats.org/officeDocument/2006/relationships/image" Target="../media/image51.png"/><Relationship Id="rId23" Type="http://schemas.openxmlformats.org/officeDocument/2006/relationships/image" Target="../media/image59.png"/><Relationship Id="rId10" Type="http://schemas.openxmlformats.org/officeDocument/2006/relationships/image" Target="../media/image46.png"/><Relationship Id="rId19" Type="http://schemas.openxmlformats.org/officeDocument/2006/relationships/image" Target="../media/image55.jpg"/><Relationship Id="rId4" Type="http://schemas.openxmlformats.org/officeDocument/2006/relationships/image" Target="../media/image40.jpeg"/><Relationship Id="rId9" Type="http://schemas.openxmlformats.org/officeDocument/2006/relationships/image" Target="../media/image45.png"/><Relationship Id="rId14" Type="http://schemas.openxmlformats.org/officeDocument/2006/relationships/image" Target="../media/image50.png"/><Relationship Id="rId22" Type="http://schemas.openxmlformats.org/officeDocument/2006/relationships/image" Target="../media/image5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4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mailto:abdullah.yousafzai@ucp.edu.pk" TargetMode="Externa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0AD7864-8137-0947-4F62-C22F10D6FCF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SEAD3443-Introduction to Data Science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083A2A1D-2DB6-F1DF-B20F-B370BDE75D2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Dr. Abdullah Yousafzai</a:t>
            </a:r>
          </a:p>
        </p:txBody>
      </p:sp>
    </p:spTree>
    <p:extLst>
      <p:ext uri="{BB962C8B-B14F-4D97-AF65-F5344CB8AC3E}">
        <p14:creationId xmlns:p14="http://schemas.microsoft.com/office/powerpoint/2010/main" val="39261092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8BD6574-22F0-208C-6176-C981E3FCC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Learning Outcomes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C9B212AE-A2B0-0A7A-20C5-C21C8284292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85268573"/>
              </p:ext>
            </p:extLst>
          </p:nvPr>
        </p:nvGraphicFramePr>
        <p:xfrm>
          <a:off x="628650" y="2132856"/>
          <a:ext cx="7615758" cy="2859040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842713">
                  <a:extLst>
                    <a:ext uri="{9D8B030D-6E8A-4147-A177-3AD203B41FA5}">
                      <a16:colId xmlns:a16="http://schemas.microsoft.com/office/drawing/2014/main" val="3814702221"/>
                    </a:ext>
                  </a:extLst>
                </a:gridCol>
                <a:gridCol w="5233643">
                  <a:extLst>
                    <a:ext uri="{9D8B030D-6E8A-4147-A177-3AD203B41FA5}">
                      <a16:colId xmlns:a16="http://schemas.microsoft.com/office/drawing/2014/main" val="2379251938"/>
                    </a:ext>
                  </a:extLst>
                </a:gridCol>
                <a:gridCol w="769701">
                  <a:extLst>
                    <a:ext uri="{9D8B030D-6E8A-4147-A177-3AD203B41FA5}">
                      <a16:colId xmlns:a16="http://schemas.microsoft.com/office/drawing/2014/main" val="1525240739"/>
                    </a:ext>
                  </a:extLst>
                </a:gridCol>
                <a:gridCol w="769701">
                  <a:extLst>
                    <a:ext uri="{9D8B030D-6E8A-4147-A177-3AD203B41FA5}">
                      <a16:colId xmlns:a16="http://schemas.microsoft.com/office/drawing/2014/main" val="3966305126"/>
                    </a:ext>
                  </a:extLst>
                </a:gridCol>
              </a:tblGrid>
              <a:tr h="571808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bg1">
                              <a:lumMod val="10000"/>
                            </a:schemeClr>
                          </a:solidFill>
                          <a:effectLst/>
                        </a:rPr>
                        <a:t> </a:t>
                      </a:r>
                      <a:endParaRPr lang="en-US" sz="1400" dirty="0">
                        <a:solidFill>
                          <a:schemeClr val="bg1">
                            <a:lumMod val="1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bg1">
                              <a:lumMod val="10000"/>
                            </a:schemeClr>
                          </a:solidFill>
                          <a:effectLst/>
                        </a:rPr>
                        <a:t> </a:t>
                      </a:r>
                      <a:endParaRPr lang="en-US" sz="1400" dirty="0">
                        <a:solidFill>
                          <a:schemeClr val="bg1">
                            <a:lumMod val="1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bg1">
                              <a:lumMod val="10000"/>
                            </a:schemeClr>
                          </a:solidFill>
                          <a:effectLst/>
                        </a:rPr>
                        <a:t>Domain</a:t>
                      </a:r>
                      <a:endParaRPr lang="en-US" sz="1400" dirty="0">
                        <a:solidFill>
                          <a:schemeClr val="bg1">
                            <a:lumMod val="1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bg1">
                              <a:lumMod val="10000"/>
                            </a:schemeClr>
                          </a:solidFill>
                          <a:effectLst/>
                        </a:rPr>
                        <a:t>BT Level</a:t>
                      </a:r>
                      <a:endParaRPr lang="en-US" sz="1400" dirty="0">
                        <a:solidFill>
                          <a:schemeClr val="bg1">
                            <a:lumMod val="1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64703521"/>
                  </a:ext>
                </a:extLst>
              </a:tr>
              <a:tr h="571808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bg1">
                              <a:lumMod val="10000"/>
                            </a:schemeClr>
                          </a:solidFill>
                          <a:effectLst/>
                        </a:rPr>
                        <a:t>CLO: 1</a:t>
                      </a:r>
                      <a:endParaRPr lang="en-US" sz="1400" dirty="0">
                        <a:solidFill>
                          <a:schemeClr val="bg1">
                            <a:lumMod val="1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bg1">
                              <a:lumMod val="10000"/>
                            </a:schemeClr>
                          </a:solidFill>
                          <a:effectLst/>
                        </a:rPr>
                        <a:t>Explain basic concepts of data science, statistics, probability and their application in understanding behavior of data.</a:t>
                      </a:r>
                      <a:endParaRPr lang="en-US" sz="1400" dirty="0">
                        <a:solidFill>
                          <a:schemeClr val="bg1">
                            <a:lumMod val="1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bg1">
                              <a:lumMod val="10000"/>
                            </a:schemeClr>
                          </a:solidFill>
                          <a:effectLst/>
                        </a:rPr>
                        <a:t>C</a:t>
                      </a:r>
                      <a:endParaRPr lang="en-US" sz="1400" dirty="0">
                        <a:solidFill>
                          <a:schemeClr val="bg1">
                            <a:lumMod val="1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bg1">
                              <a:lumMod val="10000"/>
                            </a:schemeClr>
                          </a:solidFill>
                          <a:effectLst/>
                        </a:rPr>
                        <a:t>2</a:t>
                      </a:r>
                      <a:endParaRPr lang="en-US" sz="1400" dirty="0">
                        <a:solidFill>
                          <a:schemeClr val="bg1">
                            <a:lumMod val="1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10833577"/>
                  </a:ext>
                </a:extLst>
              </a:tr>
              <a:tr h="571808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bg1">
                              <a:lumMod val="10000"/>
                            </a:schemeClr>
                          </a:solidFill>
                          <a:effectLst/>
                        </a:rPr>
                        <a:t>CLO: 2</a:t>
                      </a:r>
                      <a:endParaRPr lang="en-US" sz="1400" dirty="0">
                        <a:solidFill>
                          <a:schemeClr val="bg1">
                            <a:lumMod val="1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bg1">
                              <a:lumMod val="10000"/>
                            </a:schemeClr>
                          </a:solidFill>
                          <a:effectLst/>
                        </a:rPr>
                        <a:t>Simulate data science steps in python.</a:t>
                      </a:r>
                      <a:endParaRPr lang="en-US" sz="1400" dirty="0">
                        <a:solidFill>
                          <a:schemeClr val="bg1">
                            <a:lumMod val="1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bg1">
                              <a:lumMod val="10000"/>
                            </a:schemeClr>
                          </a:solidFill>
                          <a:effectLst/>
                        </a:rPr>
                        <a:t>C</a:t>
                      </a:r>
                      <a:endParaRPr lang="en-US" sz="1400" dirty="0">
                        <a:solidFill>
                          <a:schemeClr val="bg1">
                            <a:lumMod val="1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bg1">
                              <a:lumMod val="10000"/>
                            </a:schemeClr>
                          </a:solidFill>
                          <a:effectLst/>
                        </a:rPr>
                        <a:t>3</a:t>
                      </a:r>
                      <a:endParaRPr lang="en-US" sz="1400" dirty="0">
                        <a:solidFill>
                          <a:schemeClr val="bg1">
                            <a:lumMod val="1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22065713"/>
                  </a:ext>
                </a:extLst>
              </a:tr>
              <a:tr h="571808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bg1">
                              <a:lumMod val="10000"/>
                            </a:schemeClr>
                          </a:solidFill>
                          <a:effectLst/>
                        </a:rPr>
                        <a:t>CLO: 3</a:t>
                      </a:r>
                      <a:endParaRPr lang="en-US" sz="1400" dirty="0">
                        <a:solidFill>
                          <a:schemeClr val="bg1">
                            <a:lumMod val="1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bg1">
                              <a:lumMod val="10000"/>
                            </a:schemeClr>
                          </a:solidFill>
                          <a:effectLst/>
                        </a:rPr>
                        <a:t>Apply basic tools for performing exploratory data analysis and visualization.</a:t>
                      </a:r>
                      <a:endParaRPr lang="en-US" sz="1400" dirty="0">
                        <a:solidFill>
                          <a:schemeClr val="bg1">
                            <a:lumMod val="1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bg1">
                              <a:lumMod val="10000"/>
                            </a:schemeClr>
                          </a:solidFill>
                          <a:effectLst/>
                        </a:rPr>
                        <a:t>C</a:t>
                      </a:r>
                      <a:endParaRPr lang="en-US" sz="1400" dirty="0">
                        <a:solidFill>
                          <a:schemeClr val="bg1">
                            <a:lumMod val="1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bg1">
                              <a:lumMod val="10000"/>
                            </a:schemeClr>
                          </a:solidFill>
                          <a:effectLst/>
                        </a:rPr>
                        <a:t>3</a:t>
                      </a:r>
                      <a:endParaRPr lang="en-US" sz="1400" dirty="0">
                        <a:solidFill>
                          <a:schemeClr val="bg1">
                            <a:lumMod val="1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1760846"/>
                  </a:ext>
                </a:extLst>
              </a:tr>
              <a:tr h="571808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bg1">
                              <a:lumMod val="10000"/>
                            </a:schemeClr>
                          </a:solidFill>
                          <a:effectLst/>
                        </a:rPr>
                        <a:t>CLO: 4</a:t>
                      </a:r>
                      <a:endParaRPr lang="en-US" sz="1400" dirty="0">
                        <a:solidFill>
                          <a:schemeClr val="bg1">
                            <a:lumMod val="1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bg1">
                              <a:lumMod val="10000"/>
                            </a:schemeClr>
                          </a:solidFill>
                          <a:effectLst/>
                        </a:rPr>
                        <a:t>Examine basic predictive modeling and data analysis methods</a:t>
                      </a:r>
                      <a:endParaRPr lang="en-US" sz="1400" dirty="0">
                        <a:solidFill>
                          <a:schemeClr val="bg1">
                            <a:lumMod val="1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bg1">
                              <a:lumMod val="10000"/>
                            </a:schemeClr>
                          </a:solidFill>
                          <a:effectLst/>
                        </a:rPr>
                        <a:t>C</a:t>
                      </a:r>
                      <a:endParaRPr lang="en-US" sz="1400" dirty="0">
                        <a:solidFill>
                          <a:schemeClr val="bg1">
                            <a:lumMod val="1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bg1">
                              <a:lumMod val="10000"/>
                            </a:schemeClr>
                          </a:solidFill>
                          <a:effectLst/>
                        </a:rPr>
                        <a:t>4</a:t>
                      </a:r>
                      <a:endParaRPr lang="en-US" sz="1400" dirty="0">
                        <a:solidFill>
                          <a:schemeClr val="bg1">
                            <a:lumMod val="1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75003234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D5DD744-5553-5B39-26A6-BA968B09D1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9837177"/>
              </p:ext>
            </p:extLst>
          </p:nvPr>
        </p:nvGraphicFramePr>
        <p:xfrm>
          <a:off x="899592" y="5259288"/>
          <a:ext cx="7200799" cy="1463040"/>
        </p:xfrm>
        <a:graphic>
          <a:graphicData uri="http://schemas.openxmlformats.org/drawingml/2006/table">
            <a:tbl>
              <a:tblPr firstRow="1" firstCol="1" bandRow="1" bandCol="1">
                <a:tableStyleId>{5C22544A-7EE6-4342-B048-85BDC9FD1C3A}</a:tableStyleId>
              </a:tblPr>
              <a:tblGrid>
                <a:gridCol w="2304023">
                  <a:extLst>
                    <a:ext uri="{9D8B030D-6E8A-4147-A177-3AD203B41FA5}">
                      <a16:colId xmlns:a16="http://schemas.microsoft.com/office/drawing/2014/main" val="1026286469"/>
                    </a:ext>
                  </a:extLst>
                </a:gridCol>
                <a:gridCol w="4896776">
                  <a:extLst>
                    <a:ext uri="{9D8B030D-6E8A-4147-A177-3AD203B41FA5}">
                      <a16:colId xmlns:a16="http://schemas.microsoft.com/office/drawing/2014/main" val="10057743"/>
                    </a:ext>
                  </a:extLst>
                </a:gridCol>
              </a:tblGrid>
              <a:tr h="391210">
                <a:tc>
                  <a:txBody>
                    <a:bodyPr/>
                    <a:lstStyle/>
                    <a:p>
                      <a:pPr marL="0" marR="0">
                        <a:spcBef>
                          <a:spcPts val="200"/>
                        </a:spcBef>
                        <a:spcAft>
                          <a:spcPts val="200"/>
                        </a:spcAft>
                        <a:tabLst>
                          <a:tab pos="-182880" algn="l"/>
                          <a:tab pos="640080" algn="l"/>
                          <a:tab pos="868680" algn="l"/>
                          <a:tab pos="1097280" algn="l"/>
                          <a:tab pos="1325880" algn="l"/>
                          <a:tab pos="1554480" algn="l"/>
                          <a:tab pos="1783080" algn="l"/>
                          <a:tab pos="2011680" algn="l"/>
                          <a:tab pos="2240280" algn="l"/>
                          <a:tab pos="2468880" algn="l"/>
                          <a:tab pos="2697480" algn="l"/>
                          <a:tab pos="2926080" algn="l"/>
                          <a:tab pos="3154680" algn="l"/>
                          <a:tab pos="3314700" algn="l"/>
                          <a:tab pos="3611880" algn="l"/>
                          <a:tab pos="3840480" algn="l"/>
                          <a:tab pos="4069080" algn="l"/>
                          <a:tab pos="4297680" algn="l"/>
                          <a:tab pos="4526280" algn="l"/>
                          <a:tab pos="4754880" algn="l"/>
                          <a:tab pos="5143500" algn="l"/>
                          <a:tab pos="5326380" algn="l"/>
                          <a:tab pos="5486400" algn="l"/>
                        </a:tabLst>
                      </a:pPr>
                      <a:r>
                        <a:rPr lang="en-US" sz="1600">
                          <a:effectLst/>
                        </a:rPr>
                        <a:t>Textbook 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2900" marR="0" lvl="0" indent="-34290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600" dirty="0">
                          <a:effectLst/>
                        </a:rPr>
                        <a:t>Introduction to Data Science by Steffen Herbold.</a:t>
                      </a:r>
                    </a:p>
                    <a:p>
                      <a:pPr marL="342900" marR="0" lvl="0" indent="-34290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600" dirty="0">
                          <a:effectLst/>
                        </a:rPr>
                        <a:t>Introduction to Data Mining by Tan, Steinbach, Kumar.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73404937"/>
                  </a:ext>
                </a:extLst>
              </a:tr>
              <a:tr h="586814">
                <a:tc>
                  <a:txBody>
                    <a:bodyPr/>
                    <a:lstStyle/>
                    <a:p>
                      <a:pPr marL="0" marR="0">
                        <a:spcBef>
                          <a:spcPts val="200"/>
                        </a:spcBef>
                        <a:spcAft>
                          <a:spcPts val="200"/>
                        </a:spcAft>
                        <a:tabLst>
                          <a:tab pos="-182880" algn="l"/>
                          <a:tab pos="640080" algn="l"/>
                          <a:tab pos="868680" algn="l"/>
                          <a:tab pos="1097280" algn="l"/>
                          <a:tab pos="1325880" algn="l"/>
                          <a:tab pos="1554480" algn="l"/>
                          <a:tab pos="1783080" algn="l"/>
                          <a:tab pos="2011680" algn="l"/>
                          <a:tab pos="2240280" algn="l"/>
                          <a:tab pos="2468880" algn="l"/>
                          <a:tab pos="2697480" algn="l"/>
                          <a:tab pos="2926080" algn="l"/>
                          <a:tab pos="3154680" algn="l"/>
                          <a:tab pos="3314700" algn="l"/>
                          <a:tab pos="3611880" algn="l"/>
                          <a:tab pos="3840480" algn="l"/>
                          <a:tab pos="4069080" algn="l"/>
                          <a:tab pos="4297680" algn="l"/>
                          <a:tab pos="4526280" algn="l"/>
                          <a:tab pos="4754880" algn="l"/>
                          <a:tab pos="5143500" algn="l"/>
                          <a:tab pos="5326380" algn="l"/>
                          <a:tab pos="5486400" algn="l"/>
                        </a:tabLst>
                      </a:pPr>
                      <a:r>
                        <a:rPr lang="en-US" sz="1600">
                          <a:effectLst/>
                        </a:rPr>
                        <a:t>Reference Material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2900" marR="0" lvl="0" indent="-34290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600" dirty="0">
                          <a:effectLst/>
                        </a:rPr>
                        <a:t>Introduction to data science: Data analysis and prediction algorithms with R. by Irizarry, Rafael A.</a:t>
                      </a:r>
                    </a:p>
                    <a:p>
                      <a:pPr marL="23876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09970550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C444492-B25A-32A1-7EBB-68D2BD086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8F8A4-A9E9-4D9F-8AA4-57B6F1DE9603}" type="slidenum">
              <a:rPr lang="en-GB" smtClean="0"/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739413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379065-9A9E-8F45-D288-1D35A6AEA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3B5ADE-6DD4-DEC7-BEDC-9F876426AD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DEF749-E0AC-06BF-B85D-367D3138C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8F8A4-A9E9-4D9F-8AA4-57B6F1DE9603}" type="slidenum">
              <a:rPr lang="en-GB" smtClean="0"/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36563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 bwMode="auto"/>
        <p:txBody>
          <a:bodyPr>
            <a:normAutofit/>
          </a:bodyPr>
          <a:lstStyle/>
          <a:p>
            <a:pPr>
              <a:defRPr/>
            </a:pPr>
            <a:br>
              <a:rPr lang="en-US" dirty="0"/>
            </a:br>
            <a:r>
              <a:rPr lang="en-US" dirty="0"/>
              <a:t>Chapter 01</a:t>
            </a:r>
            <a:br>
              <a:rPr lang="en-US" dirty="0"/>
            </a:b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41CA718-B06A-E9C0-19FE-19ABB200BE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EE6E7A4-2618-A334-8BBA-7EA0DC11EFE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4AA6CD2-F269-65CE-9F44-03CE0D502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8F8A4-A9E9-4D9F-8AA4-57B6F1DE9603}" type="slidenum">
              <a:rPr lang="en-GB" smtClean="0"/>
              <a:t>12</a:t>
            </a:fld>
            <a:endParaRPr lang="en-GB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Outline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 to Big Data</a:t>
            </a:r>
          </a:p>
          <a:p>
            <a:endParaRPr lang="en-US" dirty="0"/>
          </a:p>
          <a:p>
            <a:r>
              <a:rPr lang="en-US" dirty="0"/>
              <a:t>Data Science and Business Intelligence</a:t>
            </a:r>
          </a:p>
          <a:p>
            <a:endParaRPr lang="en-US" dirty="0"/>
          </a:p>
          <a:p>
            <a:r>
              <a:rPr lang="en-US" dirty="0"/>
              <a:t>The Skillset of Data Scientists</a:t>
            </a:r>
          </a:p>
          <a:p>
            <a:endParaRPr lang="en-US" dirty="0"/>
          </a:p>
          <a:p>
            <a:r>
              <a:rPr lang="en-US" dirty="0"/>
              <a:t>Summary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CBD606-E675-645A-D260-47FD93400B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8F8A4-A9E9-4D9F-8AA4-57B6F1DE9603}" type="slidenum">
              <a:rPr lang="en-GB" smtClean="0"/>
              <a:t>13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936598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What is „Big Data“?!?</a:t>
            </a:r>
            <a:endParaRPr lang="en-US" dirty="0"/>
          </a:p>
        </p:txBody>
      </p:sp>
      <p:pic>
        <p:nvPicPr>
          <p:cNvPr id="5" name="Inhaltsplatzhalter 4" descr="Framing the &quot;&lt;strong&gt;Big Data&lt;/strong&gt; Industry&quot;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325" y="2144554"/>
            <a:ext cx="7543800" cy="3426142"/>
          </a:xfrm>
        </p:spPr>
      </p:pic>
      <p:pic>
        <p:nvPicPr>
          <p:cNvPr id="6" name="Grafik 5" descr="75+ Free Stock Images 3D Human Character Best Collection ...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6679" y="1518359"/>
            <a:ext cx="1790942" cy="2387923"/>
          </a:xfrm>
          <a:prstGeom prst="rect">
            <a:avLst/>
          </a:prstGeom>
        </p:spPr>
      </p:pic>
      <p:sp>
        <p:nvSpPr>
          <p:cNvPr id="7" name="Wolkenförmige Legende 6"/>
          <p:cNvSpPr/>
          <p:nvPr/>
        </p:nvSpPr>
        <p:spPr>
          <a:xfrm>
            <a:off x="5724128" y="276537"/>
            <a:ext cx="2372846" cy="1241822"/>
          </a:xfrm>
          <a:prstGeom prst="cloudCallout">
            <a:avLst>
              <a:gd name="adj1" fmla="val 17033"/>
              <a:gd name="adj2" fmla="val 60539"/>
            </a:avLst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002060"/>
                </a:solidFill>
              </a:rPr>
              <a:t>Is this really about size?</a:t>
            </a:r>
            <a:endParaRPr lang="de-DE" b="1" dirty="0">
              <a:solidFill>
                <a:srgbClr val="002060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8B0F11C-3BE1-7878-DB9C-8FD69670E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8F8A4-A9E9-4D9F-8AA4-57B6F1DE9603}" type="slidenum">
              <a:rPr lang="en-GB" smtClean="0"/>
              <a:t>14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791845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Naive Definition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Naive definition:</a:t>
            </a:r>
          </a:p>
          <a:p>
            <a:pPr lvl="1"/>
            <a:r>
              <a:rPr lang="de-DE" dirty="0"/>
              <a:t>Big data only depends on the data size</a:t>
            </a:r>
          </a:p>
          <a:p>
            <a:pPr lvl="1"/>
            <a:r>
              <a:rPr lang="de-DE" dirty="0"/>
              <a:t>1 Gigabyte? 1 Terabyte? 1 Petabyte?</a:t>
            </a:r>
          </a:p>
          <a:p>
            <a:endParaRPr lang="de-DE" dirty="0"/>
          </a:p>
          <a:p>
            <a:r>
              <a:rPr lang="de-DE" dirty="0"/>
              <a:t>Naive </a:t>
            </a:r>
            <a:r>
              <a:rPr lang="de-DE" dirty="0" err="1"/>
              <a:t>interpretation</a:t>
            </a:r>
            <a:r>
              <a:rPr lang="de-DE" dirty="0"/>
              <a:t> </a:t>
            </a:r>
            <a:r>
              <a:rPr lang="de-DE" dirty="0" err="1"/>
              <a:t>misses</a:t>
            </a:r>
            <a:r>
              <a:rPr lang="de-DE" dirty="0"/>
              <a:t> </a:t>
            </a:r>
            <a:r>
              <a:rPr lang="de-DE" dirty="0" err="1"/>
              <a:t>important</a:t>
            </a:r>
            <a:r>
              <a:rPr lang="de-DE" dirty="0"/>
              <a:t> </a:t>
            </a:r>
            <a:r>
              <a:rPr lang="de-DE" dirty="0" err="1"/>
              <a:t>aspects</a:t>
            </a:r>
            <a:endParaRPr lang="de-DE" dirty="0"/>
          </a:p>
          <a:p>
            <a:pPr lvl="1"/>
            <a:r>
              <a:rPr lang="de-DE" dirty="0"/>
              <a:t>Time:</a:t>
            </a:r>
          </a:p>
          <a:p>
            <a:pPr lvl="2"/>
            <a:r>
              <a:rPr lang="de-DE" dirty="0" err="1"/>
              <a:t>Analyzing</a:t>
            </a:r>
            <a:r>
              <a:rPr lang="de-DE" dirty="0"/>
              <a:t> 1 Gigabyte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per </a:t>
            </a:r>
            <a:r>
              <a:rPr lang="de-DE" dirty="0" err="1"/>
              <a:t>day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different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analyzing</a:t>
            </a:r>
            <a:r>
              <a:rPr lang="de-DE" dirty="0"/>
              <a:t> 1 Gigabyte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per </a:t>
            </a:r>
            <a:r>
              <a:rPr lang="de-DE" dirty="0" err="1"/>
              <a:t>second</a:t>
            </a:r>
            <a:endParaRPr lang="de-DE" dirty="0"/>
          </a:p>
          <a:p>
            <a:pPr lvl="1"/>
            <a:r>
              <a:rPr lang="de-DE" dirty="0" err="1"/>
              <a:t>Diversity</a:t>
            </a:r>
            <a:r>
              <a:rPr lang="de-DE" dirty="0"/>
              <a:t>:</a:t>
            </a:r>
          </a:p>
          <a:p>
            <a:pPr lvl="2"/>
            <a:r>
              <a:rPr lang="de-DE" dirty="0" err="1"/>
              <a:t>Analyzing</a:t>
            </a:r>
            <a:r>
              <a:rPr lang="de-DE" dirty="0"/>
              <a:t> </a:t>
            </a:r>
            <a:r>
              <a:rPr lang="de-DE" dirty="0" err="1"/>
              <a:t>spread</a:t>
            </a:r>
            <a:r>
              <a:rPr lang="de-DE" dirty="0"/>
              <a:t> </a:t>
            </a:r>
            <a:r>
              <a:rPr lang="de-DE" dirty="0" err="1"/>
              <a:t>sheets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numeric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different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analyzing</a:t>
            </a:r>
            <a:r>
              <a:rPr lang="de-DE" dirty="0"/>
              <a:t> Web </a:t>
            </a:r>
            <a:r>
              <a:rPr lang="de-DE" dirty="0" err="1"/>
              <a:t>pages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contain</a:t>
            </a:r>
            <a:r>
              <a:rPr lang="de-DE" dirty="0"/>
              <a:t> a </a:t>
            </a:r>
            <a:r>
              <a:rPr lang="de-DE" dirty="0" err="1"/>
              <a:t>mixture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text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images</a:t>
            </a:r>
            <a:endParaRPr lang="de-DE" dirty="0"/>
          </a:p>
          <a:p>
            <a:pPr lvl="1"/>
            <a:r>
              <a:rPr lang="de-DE" dirty="0"/>
              <a:t>Distribution:</a:t>
            </a:r>
          </a:p>
          <a:p>
            <a:pPr lvl="2"/>
            <a:r>
              <a:rPr lang="de-DE" dirty="0" err="1"/>
              <a:t>Analyzing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a </a:t>
            </a:r>
            <a:r>
              <a:rPr lang="de-DE" dirty="0" err="1"/>
              <a:t>single</a:t>
            </a:r>
            <a:r>
              <a:rPr lang="de-DE" dirty="0"/>
              <a:t> </a:t>
            </a:r>
            <a:r>
              <a:rPr lang="de-DE" dirty="0" err="1"/>
              <a:t>source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different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analyzing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multiple </a:t>
            </a:r>
            <a:r>
              <a:rPr lang="de-DE" dirty="0" err="1"/>
              <a:t>sources</a:t>
            </a:r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C6BC46-49B2-8A79-872C-FF8B6422E7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8F8A4-A9E9-4D9F-8AA4-57B6F1DE9603}" type="slidenum">
              <a:rPr lang="en-GB" smtClean="0"/>
              <a:t>15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74931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Definition </a:t>
            </a:r>
            <a:r>
              <a:rPr lang="de-DE" dirty="0" err="1"/>
              <a:t>of</a:t>
            </a:r>
            <a:r>
              <a:rPr lang="de-DE" dirty="0"/>
              <a:t> Big Data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Following</a:t>
            </a:r>
            <a:r>
              <a:rPr lang="de-DE" dirty="0"/>
              <a:t> </a:t>
            </a:r>
            <a:r>
              <a:rPr lang="de-DE" dirty="0" err="1"/>
              <a:t>Gartner‘s</a:t>
            </a:r>
            <a:r>
              <a:rPr lang="de-DE" dirty="0"/>
              <a:t> IT </a:t>
            </a:r>
            <a:r>
              <a:rPr lang="de-DE" dirty="0" err="1"/>
              <a:t>Glossary</a:t>
            </a:r>
            <a:r>
              <a:rPr lang="de-DE" dirty="0"/>
              <a:t>:</a:t>
            </a:r>
            <a:endParaRPr lang="en-US" dirty="0"/>
          </a:p>
          <a:p>
            <a:pPr lvl="1"/>
            <a:r>
              <a:rPr lang="en-US" dirty="0"/>
              <a:t>Big data is high-</a:t>
            </a:r>
            <a:r>
              <a:rPr lang="en-US" b="1" dirty="0"/>
              <a:t>volume</a:t>
            </a:r>
            <a:r>
              <a:rPr lang="en-US" dirty="0"/>
              <a:t>, high-</a:t>
            </a:r>
            <a:r>
              <a:rPr lang="en-US" b="1" dirty="0"/>
              <a:t>velocity</a:t>
            </a:r>
            <a:r>
              <a:rPr lang="en-US" dirty="0"/>
              <a:t> and/or high-</a:t>
            </a:r>
            <a:r>
              <a:rPr lang="en-US" b="1" dirty="0"/>
              <a:t>variety</a:t>
            </a:r>
            <a:r>
              <a:rPr lang="en-US" dirty="0"/>
              <a:t> information assets that demand cost-effective, innovative forms of information processing that enable enhanced insight, decision making, and process automation. </a:t>
            </a:r>
          </a:p>
          <a:p>
            <a:pPr lvl="1"/>
            <a:endParaRPr lang="de-DE" dirty="0"/>
          </a:p>
          <a:p>
            <a:r>
              <a:rPr lang="de-DE" dirty="0"/>
              <a:t>The </a:t>
            </a:r>
            <a:r>
              <a:rPr lang="de-DE" dirty="0" err="1"/>
              <a:t>three</a:t>
            </a:r>
            <a:r>
              <a:rPr lang="de-DE" dirty="0"/>
              <a:t> Vs</a:t>
            </a:r>
          </a:p>
          <a:p>
            <a:pPr lvl="1"/>
            <a:r>
              <a:rPr lang="de-DE" dirty="0"/>
              <a:t>Volume</a:t>
            </a:r>
          </a:p>
          <a:p>
            <a:pPr lvl="1"/>
            <a:r>
              <a:rPr lang="de-DE" dirty="0" err="1"/>
              <a:t>Velocity</a:t>
            </a:r>
            <a:endParaRPr lang="de-DE" dirty="0"/>
          </a:p>
          <a:p>
            <a:pPr lvl="1"/>
            <a:r>
              <a:rPr lang="de-DE" dirty="0" err="1"/>
              <a:t>Variety</a:t>
            </a:r>
            <a:endParaRPr lang="en-US" dirty="0"/>
          </a:p>
        </p:txBody>
      </p:sp>
      <p:pic>
        <p:nvPicPr>
          <p:cNvPr id="5" name="Inhaltsplatzhalter 3" descr="Kostenlose Illustration: Idee, Antwort, Erleuchtung ...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51920" y="3791014"/>
            <a:ext cx="2070153" cy="2070153"/>
          </a:xfrm>
          <a:prstGeom prst="rect">
            <a:avLst/>
          </a:prstGeom>
        </p:spPr>
      </p:pic>
      <p:sp>
        <p:nvSpPr>
          <p:cNvPr id="6" name="Rechteckige Legende 5"/>
          <p:cNvSpPr/>
          <p:nvPr/>
        </p:nvSpPr>
        <p:spPr>
          <a:xfrm>
            <a:off x="5841151" y="3998610"/>
            <a:ext cx="3109560" cy="1872208"/>
          </a:xfrm>
          <a:prstGeom prst="wedgeRectCallout">
            <a:avLst>
              <a:gd name="adj1" fmla="val -67414"/>
              <a:gd name="adj2" fmla="val -25413"/>
            </a:avLst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de-DE" sz="1200" dirty="0" err="1">
                <a:solidFill>
                  <a:srgbClr val="002060"/>
                </a:solidFill>
              </a:rPr>
              <a:t>Some</a:t>
            </a:r>
            <a:r>
              <a:rPr lang="de-DE" sz="1200" dirty="0">
                <a:solidFill>
                  <a:srgbClr val="002060"/>
                </a:solidFill>
              </a:rPr>
              <a:t> </a:t>
            </a:r>
            <a:r>
              <a:rPr lang="de-DE" sz="1200" dirty="0" err="1">
                <a:solidFill>
                  <a:srgbClr val="002060"/>
                </a:solidFill>
              </a:rPr>
              <a:t>people</a:t>
            </a:r>
            <a:r>
              <a:rPr lang="de-DE" sz="1200" dirty="0">
                <a:solidFill>
                  <a:srgbClr val="002060"/>
                </a:solidFill>
              </a:rPr>
              <a:t> </a:t>
            </a:r>
            <a:r>
              <a:rPr lang="de-DE" sz="1200" dirty="0" err="1">
                <a:solidFill>
                  <a:srgbClr val="002060"/>
                </a:solidFill>
              </a:rPr>
              <a:t>actually</a:t>
            </a:r>
            <a:r>
              <a:rPr lang="de-DE" sz="1200" dirty="0">
                <a:solidFill>
                  <a:srgbClr val="002060"/>
                </a:solidFill>
              </a:rPr>
              <a:t> </a:t>
            </a:r>
            <a:r>
              <a:rPr lang="de-DE" sz="1200" dirty="0" err="1">
                <a:solidFill>
                  <a:srgbClr val="002060"/>
                </a:solidFill>
              </a:rPr>
              <a:t>use</a:t>
            </a:r>
            <a:r>
              <a:rPr lang="de-DE" sz="1200" dirty="0">
                <a:solidFill>
                  <a:srgbClr val="002060"/>
                </a:solidFill>
              </a:rPr>
              <a:t> 10 Vs </a:t>
            </a:r>
            <a:r>
              <a:rPr lang="de-DE" sz="1200" dirty="0" err="1">
                <a:solidFill>
                  <a:srgbClr val="002060"/>
                </a:solidFill>
              </a:rPr>
              <a:t>to</a:t>
            </a:r>
            <a:r>
              <a:rPr lang="de-DE" sz="1200" dirty="0">
                <a:solidFill>
                  <a:srgbClr val="002060"/>
                </a:solidFill>
              </a:rPr>
              <a:t> </a:t>
            </a:r>
            <a:r>
              <a:rPr lang="de-DE" sz="1200" dirty="0" err="1">
                <a:solidFill>
                  <a:srgbClr val="002060"/>
                </a:solidFill>
              </a:rPr>
              <a:t>define</a:t>
            </a:r>
            <a:r>
              <a:rPr lang="de-DE" sz="1200" dirty="0">
                <a:solidFill>
                  <a:srgbClr val="002060"/>
                </a:solidFill>
              </a:rPr>
              <a:t> </a:t>
            </a:r>
            <a:r>
              <a:rPr lang="de-DE" sz="1200" dirty="0" err="1">
                <a:solidFill>
                  <a:srgbClr val="002060"/>
                </a:solidFill>
              </a:rPr>
              <a:t>big</a:t>
            </a:r>
            <a:r>
              <a:rPr lang="de-DE" sz="1200" dirty="0">
                <a:solidFill>
                  <a:srgbClr val="002060"/>
                </a:solidFill>
              </a:rPr>
              <a:t> </a:t>
            </a:r>
            <a:r>
              <a:rPr lang="de-DE" sz="1200" dirty="0" err="1">
                <a:solidFill>
                  <a:srgbClr val="002060"/>
                </a:solidFill>
              </a:rPr>
              <a:t>data</a:t>
            </a:r>
            <a:r>
              <a:rPr lang="de-DE" sz="1200" dirty="0">
                <a:solidFill>
                  <a:srgbClr val="002060"/>
                </a:solidFill>
              </a:rPr>
              <a:t>!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 err="1">
                <a:solidFill>
                  <a:srgbClr val="002060"/>
                </a:solidFill>
              </a:rPr>
              <a:t>Variability</a:t>
            </a:r>
            <a:endParaRPr lang="de-DE" sz="1200" dirty="0">
              <a:solidFill>
                <a:srgbClr val="002060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 err="1">
                <a:solidFill>
                  <a:srgbClr val="002060"/>
                </a:solidFill>
              </a:rPr>
              <a:t>Veracity</a:t>
            </a:r>
            <a:endParaRPr lang="de-DE" sz="1200" dirty="0">
              <a:solidFill>
                <a:srgbClr val="002060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 err="1">
                <a:solidFill>
                  <a:srgbClr val="002060"/>
                </a:solidFill>
              </a:rPr>
              <a:t>Validity</a:t>
            </a:r>
            <a:endParaRPr lang="de-DE" sz="1200" dirty="0">
              <a:solidFill>
                <a:srgbClr val="002060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 err="1">
                <a:solidFill>
                  <a:srgbClr val="002060"/>
                </a:solidFill>
              </a:rPr>
              <a:t>Vulnerability</a:t>
            </a:r>
            <a:endParaRPr lang="de-DE" sz="1200" dirty="0">
              <a:solidFill>
                <a:srgbClr val="002060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 err="1">
                <a:solidFill>
                  <a:srgbClr val="002060"/>
                </a:solidFill>
              </a:rPr>
              <a:t>Volatility</a:t>
            </a:r>
            <a:endParaRPr lang="de-DE" sz="1200" dirty="0">
              <a:solidFill>
                <a:srgbClr val="002060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 err="1">
                <a:solidFill>
                  <a:srgbClr val="002060"/>
                </a:solidFill>
              </a:rPr>
              <a:t>Visualization</a:t>
            </a:r>
            <a:endParaRPr lang="de-DE" sz="1200" dirty="0">
              <a:solidFill>
                <a:srgbClr val="002060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rgbClr val="002060"/>
                </a:solidFill>
              </a:rPr>
              <a:t>Value</a:t>
            </a:r>
          </a:p>
          <a:p>
            <a:pPr algn="ctr"/>
            <a:endParaRPr lang="en-US" sz="1200" dirty="0">
              <a:solidFill>
                <a:srgbClr val="002060"/>
              </a:solidFill>
            </a:endParaRPr>
          </a:p>
        </p:txBody>
      </p:sp>
      <p:pic>
        <p:nvPicPr>
          <p:cNvPr id="7" name="Grafik 6" descr="File:&lt;strong&gt;V for Vendetta&lt;/strong&gt; graffiti.svg - Wikimedia Common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1371" y="4170010"/>
            <a:ext cx="1700808" cy="170080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0F4980-3F1B-3E40-2597-C6DA569349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8F8A4-A9E9-4D9F-8AA4-57B6F1DE9603}" type="slidenum">
              <a:rPr lang="en-GB" smtClean="0"/>
              <a:t>16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358841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The 3 Vs: Volume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Scale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must </a:t>
            </a:r>
            <a:r>
              <a:rPr lang="de-DE" dirty="0" err="1"/>
              <a:t>be</a:t>
            </a:r>
            <a:r>
              <a:rPr lang="de-DE" dirty="0"/>
              <a:t> „</a:t>
            </a:r>
            <a:r>
              <a:rPr lang="de-DE" dirty="0" err="1"/>
              <a:t>big</a:t>
            </a:r>
            <a:r>
              <a:rPr lang="de-DE" dirty="0"/>
              <a:t>“</a:t>
            </a:r>
          </a:p>
          <a:p>
            <a:pPr lvl="1"/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clear</a:t>
            </a:r>
            <a:r>
              <a:rPr lang="de-DE" dirty="0"/>
              <a:t> </a:t>
            </a:r>
            <a:r>
              <a:rPr lang="de-DE" dirty="0" err="1"/>
              <a:t>definition</a:t>
            </a:r>
            <a:endParaRPr lang="de-DE" dirty="0"/>
          </a:p>
          <a:p>
            <a:pPr lvl="1"/>
            <a:r>
              <a:rPr lang="de-DE" dirty="0"/>
              <a:t>„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demand</a:t>
            </a:r>
            <a:r>
              <a:rPr lang="de-DE" dirty="0"/>
              <a:t> […] innovative </a:t>
            </a:r>
            <a:r>
              <a:rPr lang="de-DE" dirty="0" err="1"/>
              <a:t>forms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information</a:t>
            </a:r>
            <a:r>
              <a:rPr lang="de-DE" dirty="0"/>
              <a:t> </a:t>
            </a:r>
            <a:r>
              <a:rPr lang="de-DE" dirty="0" err="1"/>
              <a:t>processing</a:t>
            </a:r>
            <a:r>
              <a:rPr lang="de-DE" dirty="0"/>
              <a:t>“ (Gartner)</a:t>
            </a:r>
          </a:p>
          <a:p>
            <a:pPr lvl="1"/>
            <a:endParaRPr lang="de-DE" dirty="0"/>
          </a:p>
        </p:txBody>
      </p:sp>
      <p:grpSp>
        <p:nvGrpSpPr>
          <p:cNvPr id="11" name="Gruppieren 10"/>
          <p:cNvGrpSpPr/>
          <p:nvPr/>
        </p:nvGrpSpPr>
        <p:grpSpPr>
          <a:xfrm>
            <a:off x="2177868" y="2852936"/>
            <a:ext cx="4788264" cy="3634369"/>
            <a:chOff x="2267744" y="2850907"/>
            <a:chExt cx="4788264" cy="3634369"/>
          </a:xfrm>
        </p:grpSpPr>
        <p:sp>
          <p:nvSpPr>
            <p:cNvPr id="10" name="Rechteck 9"/>
            <p:cNvSpPr/>
            <p:nvPr/>
          </p:nvSpPr>
          <p:spPr>
            <a:xfrm>
              <a:off x="2267744" y="6176963"/>
              <a:ext cx="4788263" cy="2880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9" name="Gruppieren 8"/>
            <p:cNvGrpSpPr/>
            <p:nvPr/>
          </p:nvGrpSpPr>
          <p:grpSpPr>
            <a:xfrm>
              <a:off x="2267745" y="2850907"/>
              <a:ext cx="4788263" cy="3634369"/>
              <a:chOff x="2627784" y="2545159"/>
              <a:chExt cx="4788263" cy="3634369"/>
            </a:xfrm>
          </p:grpSpPr>
          <p:pic>
            <p:nvPicPr>
              <p:cNvPr id="5" name="Grafik 4" descr="Bildschirmausschnitt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27784" y="2852936"/>
                <a:ext cx="4788263" cy="3037331"/>
              </a:xfrm>
              <a:prstGeom prst="rect">
                <a:avLst/>
              </a:prstGeom>
            </p:spPr>
          </p:pic>
          <p:sp>
            <p:nvSpPr>
              <p:cNvPr id="6" name="Textfeld 5"/>
              <p:cNvSpPr txBox="1"/>
              <p:nvPr/>
            </p:nvSpPr>
            <p:spPr>
              <a:xfrm>
                <a:off x="6178208" y="5902529"/>
                <a:ext cx="123783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200" dirty="0">
                    <a:solidFill>
                      <a:srgbClr val="002060"/>
                    </a:solidFill>
                  </a:rPr>
                  <a:t>© </a:t>
                </a:r>
                <a:r>
                  <a:rPr lang="de-DE" sz="1200" dirty="0" err="1">
                    <a:solidFill>
                      <a:srgbClr val="002060"/>
                    </a:solidFill>
                  </a:rPr>
                  <a:t>Statista</a:t>
                </a:r>
                <a:r>
                  <a:rPr lang="de-DE" sz="1200" dirty="0">
                    <a:solidFill>
                      <a:srgbClr val="002060"/>
                    </a:solidFill>
                  </a:rPr>
                  <a:t> 2018</a:t>
                </a:r>
                <a:endParaRPr lang="en-US" sz="1200" dirty="0">
                  <a:solidFill>
                    <a:srgbClr val="002060"/>
                  </a:solidFill>
                </a:endParaRPr>
              </a:p>
            </p:txBody>
          </p:sp>
          <p:sp>
            <p:nvSpPr>
              <p:cNvPr id="8" name="Rechteck 7"/>
              <p:cNvSpPr/>
              <p:nvPr/>
            </p:nvSpPr>
            <p:spPr>
              <a:xfrm>
                <a:off x="2627784" y="2564904"/>
                <a:ext cx="4788263" cy="288032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" name="Textfeld 6"/>
              <p:cNvSpPr txBox="1"/>
              <p:nvPr/>
            </p:nvSpPr>
            <p:spPr>
              <a:xfrm>
                <a:off x="3720918" y="2545159"/>
                <a:ext cx="260199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400" dirty="0">
                    <a:solidFill>
                      <a:srgbClr val="002060"/>
                    </a:solidFill>
                  </a:rPr>
                  <a:t>Data </a:t>
                </a:r>
                <a:r>
                  <a:rPr lang="de-DE" sz="1400" dirty="0" err="1">
                    <a:solidFill>
                      <a:srgbClr val="002060"/>
                    </a:solidFill>
                  </a:rPr>
                  <a:t>center</a:t>
                </a:r>
                <a:r>
                  <a:rPr lang="de-DE" sz="1400" dirty="0">
                    <a:solidFill>
                      <a:srgbClr val="002060"/>
                    </a:solidFill>
                  </a:rPr>
                  <a:t> </a:t>
                </a:r>
                <a:r>
                  <a:rPr lang="de-DE" sz="1400" dirty="0" err="1">
                    <a:solidFill>
                      <a:srgbClr val="002060"/>
                    </a:solidFill>
                  </a:rPr>
                  <a:t>storage</a:t>
                </a:r>
                <a:r>
                  <a:rPr lang="de-DE" sz="1400" dirty="0">
                    <a:solidFill>
                      <a:srgbClr val="002060"/>
                    </a:solidFill>
                  </a:rPr>
                  <a:t> </a:t>
                </a:r>
                <a:r>
                  <a:rPr lang="de-DE" sz="1400" dirty="0" err="1">
                    <a:solidFill>
                      <a:srgbClr val="002060"/>
                    </a:solidFill>
                  </a:rPr>
                  <a:t>worldwide</a:t>
                </a:r>
                <a:endParaRPr lang="en-US" sz="1400" dirty="0">
                  <a:solidFill>
                    <a:srgbClr val="002060"/>
                  </a:solidFill>
                </a:endParaRPr>
              </a:p>
            </p:txBody>
          </p:sp>
        </p:grp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72788B-7FB3-FDC1-A558-4E2E7DACE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8F8A4-A9E9-4D9F-8AA4-57B6F1DE9603}" type="slidenum">
              <a:rPr lang="en-GB" smtClean="0"/>
              <a:t>17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372020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The 3 Vs: </a:t>
            </a:r>
            <a:r>
              <a:rPr lang="de-DE" dirty="0" err="1"/>
              <a:t>Velocity</a:t>
            </a:r>
            <a:endParaRPr lang="en-US" dirty="0"/>
          </a:p>
        </p:txBody>
      </p:sp>
      <p:sp>
        <p:nvSpPr>
          <p:cNvPr id="6" name="Inhaltsplatzhalt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Speed at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new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created</a:t>
            </a:r>
            <a:endParaRPr lang="de-DE" dirty="0"/>
          </a:p>
          <a:p>
            <a:r>
              <a:rPr lang="de-DE" dirty="0"/>
              <a:t>Speed at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must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processed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analyzed</a:t>
            </a:r>
            <a:endParaRPr lang="de-DE" dirty="0"/>
          </a:p>
          <a:p>
            <a:pPr lvl="1"/>
            <a:r>
              <a:rPr lang="de-DE" dirty="0" err="1"/>
              <a:t>Often</a:t>
            </a:r>
            <a:r>
              <a:rPr lang="de-DE" dirty="0"/>
              <a:t> </a:t>
            </a:r>
            <a:r>
              <a:rPr lang="de-DE" dirty="0" err="1"/>
              <a:t>close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real-time</a:t>
            </a:r>
            <a:endParaRPr lang="en-US" dirty="0"/>
          </a:p>
        </p:txBody>
      </p:sp>
      <p:pic>
        <p:nvPicPr>
          <p:cNvPr id="8" name="Grafik 7" descr="Free vector graphic: &lt;strong&gt;Surveillance&lt;/strong&gt;, &lt;strong&gt;Camera&lt;/strong&gt;, Security - Free ...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3284984"/>
            <a:ext cx="2373583" cy="2280865"/>
          </a:xfrm>
          <a:prstGeom prst="rect">
            <a:avLst/>
          </a:prstGeom>
        </p:spPr>
      </p:pic>
      <p:pic>
        <p:nvPicPr>
          <p:cNvPr id="9" name="Grafik 8" descr="&lt;strong&gt;Lidar&lt;/strong&gt; - Wikipedia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1050" y="3284984"/>
            <a:ext cx="2794000" cy="2286000"/>
          </a:xfrm>
          <a:prstGeom prst="rect">
            <a:avLst/>
          </a:prstGeom>
        </p:spPr>
      </p:pic>
      <p:pic>
        <p:nvPicPr>
          <p:cNvPr id="10" name="Grafik 9" descr="RSS — Wikipédia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200" y="3284984"/>
            <a:ext cx="2276872" cy="227687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F816DA3-A16C-3C84-467C-69059CA5DD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8F8A4-A9E9-4D9F-8AA4-57B6F1DE9603}" type="slidenum">
              <a:rPr lang="en-GB" smtClean="0"/>
              <a:t>18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555528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The 3 Vs: Variety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Diversity in data types and data sources </a:t>
            </a:r>
            <a:endParaRPr lang="en-US" dirty="0"/>
          </a:p>
        </p:txBody>
      </p:sp>
      <p:graphicFrame>
        <p:nvGraphicFramePr>
          <p:cNvPr id="5" name="Inhaltsplatzhalt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61656922"/>
              </p:ext>
            </p:extLst>
          </p:nvPr>
        </p:nvGraphicFramePr>
        <p:xfrm>
          <a:off x="755576" y="2276873"/>
          <a:ext cx="4456112" cy="40524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feld 5"/>
          <p:cNvSpPr txBox="1"/>
          <p:nvPr/>
        </p:nvSpPr>
        <p:spPr>
          <a:xfrm>
            <a:off x="5183560" y="2501161"/>
            <a:ext cx="39604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rgbClr val="002060"/>
                </a:solidFill>
              </a:rPr>
              <a:t>Data </a:t>
            </a:r>
            <a:r>
              <a:rPr lang="de-DE" sz="1400" dirty="0" err="1">
                <a:solidFill>
                  <a:srgbClr val="002060"/>
                </a:solidFill>
              </a:rPr>
              <a:t>with</a:t>
            </a:r>
            <a:r>
              <a:rPr lang="de-DE" sz="1400" dirty="0">
                <a:solidFill>
                  <a:srgbClr val="002060"/>
                </a:solidFill>
              </a:rPr>
              <a:t> </a:t>
            </a:r>
            <a:r>
              <a:rPr lang="de-DE" sz="1400" dirty="0" err="1">
                <a:solidFill>
                  <a:srgbClr val="002060"/>
                </a:solidFill>
              </a:rPr>
              <a:t>defined</a:t>
            </a:r>
            <a:r>
              <a:rPr lang="de-DE" sz="1400" dirty="0">
                <a:solidFill>
                  <a:srgbClr val="002060"/>
                </a:solidFill>
              </a:rPr>
              <a:t> </a:t>
            </a:r>
            <a:r>
              <a:rPr lang="de-DE" sz="1400" dirty="0" err="1">
                <a:solidFill>
                  <a:srgbClr val="002060"/>
                </a:solidFill>
              </a:rPr>
              <a:t>types</a:t>
            </a:r>
            <a:r>
              <a:rPr lang="de-DE" sz="1400" dirty="0">
                <a:solidFill>
                  <a:srgbClr val="002060"/>
                </a:solidFill>
              </a:rPr>
              <a:t> </a:t>
            </a:r>
            <a:r>
              <a:rPr lang="de-DE" sz="1400" dirty="0" err="1">
                <a:solidFill>
                  <a:srgbClr val="002060"/>
                </a:solidFill>
              </a:rPr>
              <a:t>and</a:t>
            </a:r>
            <a:r>
              <a:rPr lang="de-DE" sz="1400" dirty="0">
                <a:solidFill>
                  <a:srgbClr val="002060"/>
                </a:solidFill>
              </a:rPr>
              <a:t> </a:t>
            </a:r>
            <a:r>
              <a:rPr lang="de-DE" sz="1400" dirty="0" err="1">
                <a:solidFill>
                  <a:srgbClr val="002060"/>
                </a:solidFill>
              </a:rPr>
              <a:t>structure</a:t>
            </a:r>
            <a:endParaRPr lang="de-DE" sz="1400" dirty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 err="1">
                <a:solidFill>
                  <a:srgbClr val="002060"/>
                </a:solidFill>
              </a:rPr>
              <a:t>Example</a:t>
            </a:r>
            <a:r>
              <a:rPr lang="de-DE" sz="1400" dirty="0">
                <a:solidFill>
                  <a:srgbClr val="002060"/>
                </a:solidFill>
              </a:rPr>
              <a:t>: </a:t>
            </a:r>
            <a:r>
              <a:rPr lang="de-DE" sz="1400" dirty="0" err="1">
                <a:solidFill>
                  <a:srgbClr val="002060"/>
                </a:solidFill>
              </a:rPr>
              <a:t>comma</a:t>
            </a:r>
            <a:r>
              <a:rPr lang="de-DE" sz="1400" dirty="0">
                <a:solidFill>
                  <a:srgbClr val="002060"/>
                </a:solidFill>
              </a:rPr>
              <a:t> </a:t>
            </a:r>
            <a:r>
              <a:rPr lang="de-DE" sz="1400" dirty="0" err="1">
                <a:solidFill>
                  <a:srgbClr val="002060"/>
                </a:solidFill>
              </a:rPr>
              <a:t>separated</a:t>
            </a:r>
            <a:r>
              <a:rPr lang="de-DE" sz="1400" dirty="0">
                <a:solidFill>
                  <a:srgbClr val="002060"/>
                </a:solidFill>
              </a:rPr>
              <a:t> </a:t>
            </a:r>
            <a:r>
              <a:rPr lang="de-DE" sz="1400" dirty="0" err="1">
                <a:solidFill>
                  <a:srgbClr val="002060"/>
                </a:solidFill>
              </a:rPr>
              <a:t>values</a:t>
            </a:r>
            <a:endParaRPr lang="en-US" sz="1400" dirty="0">
              <a:solidFill>
                <a:srgbClr val="002060"/>
              </a:solidFill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5183560" y="3474031"/>
            <a:ext cx="39604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 err="1">
                <a:solidFill>
                  <a:srgbClr val="002060"/>
                </a:solidFill>
              </a:rPr>
              <a:t>Textual</a:t>
            </a:r>
            <a:r>
              <a:rPr lang="de-DE" sz="1400" dirty="0">
                <a:solidFill>
                  <a:srgbClr val="002060"/>
                </a:solidFill>
              </a:rPr>
              <a:t> </a:t>
            </a:r>
            <a:r>
              <a:rPr lang="de-DE" sz="1400" dirty="0" err="1">
                <a:solidFill>
                  <a:srgbClr val="002060"/>
                </a:solidFill>
              </a:rPr>
              <a:t>data</a:t>
            </a:r>
            <a:r>
              <a:rPr lang="de-DE" sz="1400" dirty="0">
                <a:solidFill>
                  <a:srgbClr val="002060"/>
                </a:solidFill>
              </a:rPr>
              <a:t> </a:t>
            </a:r>
            <a:r>
              <a:rPr lang="de-DE" sz="1400" dirty="0" err="1">
                <a:solidFill>
                  <a:srgbClr val="002060"/>
                </a:solidFill>
              </a:rPr>
              <a:t>with</a:t>
            </a:r>
            <a:r>
              <a:rPr lang="de-DE" sz="1400" dirty="0">
                <a:solidFill>
                  <a:srgbClr val="002060"/>
                </a:solidFill>
              </a:rPr>
              <a:t> </a:t>
            </a:r>
            <a:r>
              <a:rPr lang="de-DE" sz="1400" dirty="0" err="1">
                <a:solidFill>
                  <a:srgbClr val="002060"/>
                </a:solidFill>
              </a:rPr>
              <a:t>parseable</a:t>
            </a:r>
            <a:r>
              <a:rPr lang="de-DE" sz="1400" dirty="0">
                <a:solidFill>
                  <a:srgbClr val="002060"/>
                </a:solidFill>
              </a:rPr>
              <a:t> </a:t>
            </a:r>
            <a:r>
              <a:rPr lang="de-DE" sz="1400" dirty="0" err="1">
                <a:solidFill>
                  <a:srgbClr val="002060"/>
                </a:solidFill>
              </a:rPr>
              <a:t>pattern</a:t>
            </a:r>
            <a:endParaRPr lang="de-DE" sz="1400" dirty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 err="1">
                <a:solidFill>
                  <a:srgbClr val="002060"/>
                </a:solidFill>
              </a:rPr>
              <a:t>Example</a:t>
            </a:r>
            <a:r>
              <a:rPr lang="de-DE" sz="1400" dirty="0">
                <a:solidFill>
                  <a:srgbClr val="002060"/>
                </a:solidFill>
              </a:rPr>
              <a:t>: XML </a:t>
            </a:r>
            <a:r>
              <a:rPr lang="de-DE" sz="1400" dirty="0" err="1">
                <a:solidFill>
                  <a:srgbClr val="002060"/>
                </a:solidFill>
              </a:rPr>
              <a:t>files</a:t>
            </a:r>
            <a:r>
              <a:rPr lang="de-DE" sz="1400" dirty="0">
                <a:solidFill>
                  <a:srgbClr val="002060"/>
                </a:solidFill>
              </a:rPr>
              <a:t> </a:t>
            </a:r>
            <a:r>
              <a:rPr lang="de-DE" sz="1400" dirty="0" err="1">
                <a:solidFill>
                  <a:srgbClr val="002060"/>
                </a:solidFill>
              </a:rPr>
              <a:t>with</a:t>
            </a:r>
            <a:r>
              <a:rPr lang="de-DE" sz="1400" dirty="0">
                <a:solidFill>
                  <a:srgbClr val="002060"/>
                </a:solidFill>
              </a:rPr>
              <a:t> </a:t>
            </a:r>
            <a:r>
              <a:rPr lang="de-DE" sz="1400" dirty="0" err="1">
                <a:solidFill>
                  <a:srgbClr val="002060"/>
                </a:solidFill>
              </a:rPr>
              <a:t>schema</a:t>
            </a:r>
            <a:endParaRPr lang="en-US" sz="1400" dirty="0">
              <a:solidFill>
                <a:srgbClr val="002060"/>
              </a:solidFill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5183560" y="4348443"/>
            <a:ext cx="396044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 err="1">
                <a:solidFill>
                  <a:srgbClr val="002060"/>
                </a:solidFill>
              </a:rPr>
              <a:t>Textual</a:t>
            </a:r>
            <a:r>
              <a:rPr lang="de-DE" sz="1400" dirty="0">
                <a:solidFill>
                  <a:srgbClr val="002060"/>
                </a:solidFill>
              </a:rPr>
              <a:t> </a:t>
            </a:r>
            <a:r>
              <a:rPr lang="de-DE" sz="1400" dirty="0" err="1">
                <a:solidFill>
                  <a:srgbClr val="002060"/>
                </a:solidFill>
              </a:rPr>
              <a:t>data</a:t>
            </a:r>
            <a:r>
              <a:rPr lang="de-DE" sz="1400" dirty="0">
                <a:solidFill>
                  <a:srgbClr val="002060"/>
                </a:solidFill>
              </a:rPr>
              <a:t> </a:t>
            </a:r>
            <a:r>
              <a:rPr lang="de-DE" sz="1400" dirty="0" err="1">
                <a:solidFill>
                  <a:srgbClr val="002060"/>
                </a:solidFill>
              </a:rPr>
              <a:t>with</a:t>
            </a:r>
            <a:r>
              <a:rPr lang="de-DE" sz="1400" dirty="0">
                <a:solidFill>
                  <a:srgbClr val="002060"/>
                </a:solidFill>
              </a:rPr>
              <a:t> </a:t>
            </a:r>
            <a:r>
              <a:rPr lang="de-DE" sz="1400" dirty="0" err="1">
                <a:solidFill>
                  <a:srgbClr val="002060"/>
                </a:solidFill>
              </a:rPr>
              <a:t>erratic</a:t>
            </a:r>
            <a:r>
              <a:rPr lang="de-DE" sz="1400" dirty="0">
                <a:solidFill>
                  <a:srgbClr val="002060"/>
                </a:solidFill>
              </a:rPr>
              <a:t> </a:t>
            </a:r>
            <a:r>
              <a:rPr lang="de-DE" sz="1400" dirty="0" err="1">
                <a:solidFill>
                  <a:srgbClr val="002060"/>
                </a:solidFill>
              </a:rPr>
              <a:t>formats</a:t>
            </a:r>
            <a:r>
              <a:rPr lang="de-DE" sz="1400" dirty="0">
                <a:solidFill>
                  <a:srgbClr val="002060"/>
                </a:solidFill>
              </a:rPr>
              <a:t> </a:t>
            </a:r>
            <a:r>
              <a:rPr lang="de-DE" sz="1400" dirty="0" err="1">
                <a:solidFill>
                  <a:srgbClr val="002060"/>
                </a:solidFill>
              </a:rPr>
              <a:t>that</a:t>
            </a:r>
            <a:r>
              <a:rPr lang="de-DE" sz="1400" dirty="0">
                <a:solidFill>
                  <a:srgbClr val="002060"/>
                </a:solidFill>
              </a:rPr>
              <a:t> </a:t>
            </a:r>
            <a:r>
              <a:rPr lang="de-DE" sz="1400" dirty="0" err="1">
                <a:solidFill>
                  <a:srgbClr val="002060"/>
                </a:solidFill>
              </a:rPr>
              <a:t>can</a:t>
            </a:r>
            <a:r>
              <a:rPr lang="de-DE" sz="1400" dirty="0">
                <a:solidFill>
                  <a:srgbClr val="002060"/>
                </a:solidFill>
              </a:rPr>
              <a:t> </a:t>
            </a:r>
            <a:r>
              <a:rPr lang="de-DE" sz="1400" dirty="0" err="1">
                <a:solidFill>
                  <a:srgbClr val="002060"/>
                </a:solidFill>
              </a:rPr>
              <a:t>be</a:t>
            </a:r>
            <a:r>
              <a:rPr lang="de-DE" sz="1400" dirty="0">
                <a:solidFill>
                  <a:srgbClr val="002060"/>
                </a:solidFill>
              </a:rPr>
              <a:t> </a:t>
            </a:r>
            <a:r>
              <a:rPr lang="de-DE" sz="1400" dirty="0" err="1">
                <a:solidFill>
                  <a:srgbClr val="002060"/>
                </a:solidFill>
              </a:rPr>
              <a:t>formated</a:t>
            </a:r>
            <a:r>
              <a:rPr lang="de-DE" sz="1400" dirty="0">
                <a:solidFill>
                  <a:srgbClr val="002060"/>
                </a:solidFill>
              </a:rPr>
              <a:t> </a:t>
            </a:r>
            <a:r>
              <a:rPr lang="de-DE" sz="1400" dirty="0" err="1">
                <a:solidFill>
                  <a:srgbClr val="002060"/>
                </a:solidFill>
              </a:rPr>
              <a:t>with</a:t>
            </a:r>
            <a:r>
              <a:rPr lang="de-DE" sz="1400" dirty="0">
                <a:solidFill>
                  <a:srgbClr val="002060"/>
                </a:solidFill>
              </a:rPr>
              <a:t> </a:t>
            </a:r>
            <a:r>
              <a:rPr lang="de-DE" sz="1400" dirty="0" err="1">
                <a:solidFill>
                  <a:srgbClr val="002060"/>
                </a:solidFill>
              </a:rPr>
              <a:t>effort</a:t>
            </a:r>
            <a:endParaRPr lang="de-DE" sz="1400" dirty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 err="1">
                <a:solidFill>
                  <a:srgbClr val="002060"/>
                </a:solidFill>
              </a:rPr>
              <a:t>Example</a:t>
            </a:r>
            <a:r>
              <a:rPr lang="de-DE" sz="1400" dirty="0">
                <a:solidFill>
                  <a:srgbClr val="002060"/>
                </a:solidFill>
              </a:rPr>
              <a:t>: </a:t>
            </a:r>
            <a:r>
              <a:rPr lang="de-DE" sz="1400" dirty="0" err="1">
                <a:solidFill>
                  <a:srgbClr val="002060"/>
                </a:solidFill>
              </a:rPr>
              <a:t>Clickstream</a:t>
            </a:r>
            <a:r>
              <a:rPr lang="de-DE" sz="1400" dirty="0">
                <a:solidFill>
                  <a:srgbClr val="002060"/>
                </a:solidFill>
              </a:rPr>
              <a:t> </a:t>
            </a:r>
            <a:r>
              <a:rPr lang="de-DE" sz="1400" dirty="0" err="1">
                <a:solidFill>
                  <a:srgbClr val="002060"/>
                </a:solidFill>
              </a:rPr>
              <a:t>data</a:t>
            </a:r>
            <a:endParaRPr lang="en-US" sz="1400" dirty="0">
              <a:solidFill>
                <a:srgbClr val="002060"/>
              </a:solidFill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5211688" y="5433021"/>
            <a:ext cx="396044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rgbClr val="002060"/>
                </a:solidFill>
              </a:rPr>
              <a:t>Data </a:t>
            </a:r>
            <a:r>
              <a:rPr lang="de-DE" sz="1400" dirty="0" err="1">
                <a:solidFill>
                  <a:srgbClr val="002060"/>
                </a:solidFill>
              </a:rPr>
              <a:t>that</a:t>
            </a:r>
            <a:r>
              <a:rPr lang="de-DE" sz="1400" dirty="0">
                <a:solidFill>
                  <a:srgbClr val="002060"/>
                </a:solidFill>
              </a:rPr>
              <a:t> </a:t>
            </a:r>
            <a:r>
              <a:rPr lang="de-DE" sz="1400" dirty="0" err="1">
                <a:solidFill>
                  <a:srgbClr val="002060"/>
                </a:solidFill>
              </a:rPr>
              <a:t>has</a:t>
            </a:r>
            <a:r>
              <a:rPr lang="de-DE" sz="1400" dirty="0">
                <a:solidFill>
                  <a:srgbClr val="002060"/>
                </a:solidFill>
              </a:rPr>
              <a:t> </a:t>
            </a:r>
            <a:r>
              <a:rPr lang="de-DE" sz="1400" dirty="0" err="1">
                <a:solidFill>
                  <a:srgbClr val="002060"/>
                </a:solidFill>
              </a:rPr>
              <a:t>no</a:t>
            </a:r>
            <a:r>
              <a:rPr lang="de-DE" sz="1400" dirty="0">
                <a:solidFill>
                  <a:srgbClr val="002060"/>
                </a:solidFill>
              </a:rPr>
              <a:t> </a:t>
            </a:r>
            <a:r>
              <a:rPr lang="de-DE" sz="1400" dirty="0" err="1">
                <a:solidFill>
                  <a:srgbClr val="002060"/>
                </a:solidFill>
              </a:rPr>
              <a:t>inherent</a:t>
            </a:r>
            <a:r>
              <a:rPr lang="de-DE" sz="1400" dirty="0">
                <a:solidFill>
                  <a:srgbClr val="002060"/>
                </a:solidFill>
              </a:rPr>
              <a:t> </a:t>
            </a:r>
            <a:r>
              <a:rPr lang="de-DE" sz="1400" dirty="0" err="1">
                <a:solidFill>
                  <a:srgbClr val="002060"/>
                </a:solidFill>
              </a:rPr>
              <a:t>structure</a:t>
            </a:r>
            <a:r>
              <a:rPr lang="de-DE" sz="1400" dirty="0">
                <a:solidFill>
                  <a:srgbClr val="002060"/>
                </a:solidFill>
              </a:rPr>
              <a:t>, </a:t>
            </a:r>
            <a:r>
              <a:rPr lang="de-DE" sz="1400" dirty="0" err="1">
                <a:solidFill>
                  <a:srgbClr val="002060"/>
                </a:solidFill>
              </a:rPr>
              <a:t>often</a:t>
            </a:r>
            <a:r>
              <a:rPr lang="de-DE" sz="1400" dirty="0">
                <a:solidFill>
                  <a:srgbClr val="002060"/>
                </a:solidFill>
              </a:rPr>
              <a:t> </a:t>
            </a:r>
            <a:r>
              <a:rPr lang="de-DE" sz="1400" dirty="0" err="1">
                <a:solidFill>
                  <a:srgbClr val="002060"/>
                </a:solidFill>
              </a:rPr>
              <a:t>with</a:t>
            </a:r>
            <a:r>
              <a:rPr lang="de-DE" sz="1400" dirty="0">
                <a:solidFill>
                  <a:srgbClr val="002060"/>
                </a:solidFill>
              </a:rPr>
              <a:t> multiple </a:t>
            </a:r>
            <a:r>
              <a:rPr lang="de-DE" sz="1400" dirty="0" err="1">
                <a:solidFill>
                  <a:srgbClr val="002060"/>
                </a:solidFill>
              </a:rPr>
              <a:t>formats</a:t>
            </a:r>
            <a:endParaRPr lang="de-DE" sz="1400" dirty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 err="1">
                <a:solidFill>
                  <a:srgbClr val="002060"/>
                </a:solidFill>
              </a:rPr>
              <a:t>Example</a:t>
            </a:r>
            <a:r>
              <a:rPr lang="de-DE" sz="1400" dirty="0">
                <a:solidFill>
                  <a:srgbClr val="002060"/>
                </a:solidFill>
              </a:rPr>
              <a:t>: Web </a:t>
            </a:r>
            <a:r>
              <a:rPr lang="de-DE" sz="1400" dirty="0" err="1">
                <a:solidFill>
                  <a:srgbClr val="002060"/>
                </a:solidFill>
              </a:rPr>
              <a:t>site</a:t>
            </a:r>
            <a:r>
              <a:rPr lang="de-DE" sz="1400" dirty="0">
                <a:solidFill>
                  <a:srgbClr val="002060"/>
                </a:solidFill>
              </a:rPr>
              <a:t>, </a:t>
            </a:r>
            <a:r>
              <a:rPr lang="de-DE" sz="1400" dirty="0" err="1">
                <a:solidFill>
                  <a:srgbClr val="002060"/>
                </a:solidFill>
              </a:rPr>
              <a:t>videos</a:t>
            </a:r>
            <a:endParaRPr lang="en-US" sz="1400" dirty="0">
              <a:solidFill>
                <a:srgbClr val="00206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61F299-D96D-98BC-EBA9-84C88BAA06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8F8A4-A9E9-4D9F-8AA4-57B6F1DE9603}" type="slidenum">
              <a:rPr lang="en-GB" smtClean="0"/>
              <a:t>19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516345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3" name="Slide Number Placeholder 3">
            <a:extLst>
              <a:ext uri="{FF2B5EF4-FFF2-40B4-BE49-F238E27FC236}">
                <a16:creationId xmlns:a16="http://schemas.microsoft.com/office/drawing/2014/main" id="{32A311FF-3E8F-3DC1-E019-C3629F518B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788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57F1E4F-1CFF-5643-939E-217C01CDF565}" type="slidenum">
              <a:rPr lang="en-US" smtClean="0"/>
              <a:pPr/>
              <a:t>2</a:t>
            </a:fld>
            <a:endParaRPr lang="en-US" altLang="en-US" sz="1200" dirty="0">
              <a:latin typeface="Tahoma" panose="020B0604030504040204" pitchFamily="34" charset="0"/>
              <a:ea typeface="MS PGothic" panose="020B0600070205080204" pitchFamily="34" charset="-128"/>
            </a:endParaRPr>
          </a:p>
        </p:txBody>
      </p:sp>
      <p:sp>
        <p:nvSpPr>
          <p:cNvPr id="7170" name="Rectangle 1">
            <a:extLst>
              <a:ext uri="{FF2B5EF4-FFF2-40B4-BE49-F238E27FC236}">
                <a16:creationId xmlns:a16="http://schemas.microsoft.com/office/drawing/2014/main" id="{C9F20C62-B490-E17D-5B98-95EB887ACC0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152400"/>
            <a:ext cx="8305800" cy="838200"/>
          </a:xfrm>
        </p:spPr>
        <p:txBody>
          <a:bodyPr/>
          <a:lstStyle/>
          <a:p>
            <a:pPr algn="l" eaLnBrk="1" hangingPunct="1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en-US" dirty="0"/>
              <a:t>Instructor</a:t>
            </a:r>
            <a:endParaRPr lang="en-US" altLang="en-US" b="1" dirty="0">
              <a:solidFill>
                <a:srgbClr val="0000CC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A2E4E227-36FB-54C6-2126-4F9BC4B8F9A7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685800" y="1371600"/>
            <a:ext cx="8458200" cy="5105400"/>
          </a:xfrm>
        </p:spPr>
        <p:txBody>
          <a:bodyPr>
            <a:normAutofit lnSpcReduction="10000"/>
          </a:bodyPr>
          <a:lstStyle/>
          <a:p>
            <a:pPr marL="338138" indent="-338138" eaLnBrk="1" hangingPunct="1">
              <a:spcBef>
                <a:spcPts val="500"/>
              </a:spcBef>
              <a:buClr>
                <a:srgbClr val="330066"/>
              </a:buClr>
              <a:buSzPct val="98000"/>
              <a:buBlip>
                <a:blip r:embed="rId3"/>
              </a:buBlip>
              <a:tabLst>
                <a:tab pos="338138" algn="l"/>
                <a:tab pos="450850" algn="l"/>
                <a:tab pos="908050" algn="l"/>
                <a:tab pos="1365250" algn="l"/>
                <a:tab pos="1822450" algn="l"/>
                <a:tab pos="2279650" algn="l"/>
                <a:tab pos="2736850" algn="l"/>
                <a:tab pos="3194050" algn="l"/>
                <a:tab pos="3651250" algn="l"/>
                <a:tab pos="4108450" algn="l"/>
                <a:tab pos="4565650" algn="l"/>
                <a:tab pos="5022850" algn="l"/>
                <a:tab pos="5480050" algn="l"/>
                <a:tab pos="5937250" algn="l"/>
                <a:tab pos="6394450" algn="l"/>
                <a:tab pos="6851650" algn="l"/>
                <a:tab pos="7308850" algn="l"/>
                <a:tab pos="7766050" algn="l"/>
                <a:tab pos="8223250" algn="l"/>
                <a:tab pos="8680450" algn="l"/>
                <a:tab pos="9137650" algn="l"/>
              </a:tabLst>
            </a:pPr>
            <a:r>
              <a:rPr lang="en-US" altLang="en-US" sz="2000" b="1" dirty="0">
                <a:solidFill>
                  <a:srgbClr val="FF0000"/>
                </a:solidFill>
              </a:rPr>
              <a:t>DR ABDULLAH YOUSAFZAI</a:t>
            </a:r>
          </a:p>
          <a:p>
            <a:pPr marL="338138" indent="-338138" eaLnBrk="1" hangingPunct="1">
              <a:spcBef>
                <a:spcPts val="250"/>
              </a:spcBef>
              <a:buNone/>
              <a:tabLst>
                <a:tab pos="338138" algn="l"/>
                <a:tab pos="450850" algn="l"/>
                <a:tab pos="908050" algn="l"/>
                <a:tab pos="1365250" algn="l"/>
                <a:tab pos="1822450" algn="l"/>
                <a:tab pos="2279650" algn="l"/>
                <a:tab pos="2736850" algn="l"/>
                <a:tab pos="3194050" algn="l"/>
                <a:tab pos="3651250" algn="l"/>
                <a:tab pos="4108450" algn="l"/>
                <a:tab pos="4565650" algn="l"/>
                <a:tab pos="5022850" algn="l"/>
                <a:tab pos="5480050" algn="l"/>
                <a:tab pos="5937250" algn="l"/>
                <a:tab pos="6394450" algn="l"/>
                <a:tab pos="6851650" algn="l"/>
                <a:tab pos="7308850" algn="l"/>
                <a:tab pos="7766050" algn="l"/>
                <a:tab pos="8223250" algn="l"/>
                <a:tab pos="8680450" algn="l"/>
                <a:tab pos="9137650" algn="l"/>
              </a:tabLst>
            </a:pPr>
            <a:endParaRPr lang="en-US" altLang="en-US" sz="1000" dirty="0">
              <a:solidFill>
                <a:srgbClr val="D60093"/>
              </a:solidFill>
            </a:endParaRPr>
          </a:p>
          <a:p>
            <a:pPr marL="338138" indent="-338138" eaLnBrk="1" hangingPunct="1">
              <a:spcBef>
                <a:spcPts val="500"/>
              </a:spcBef>
              <a:buClr>
                <a:srgbClr val="330066"/>
              </a:buClr>
              <a:buSzPct val="98000"/>
              <a:buBlip>
                <a:blip r:embed="rId3"/>
              </a:buBlip>
              <a:tabLst>
                <a:tab pos="338138" algn="l"/>
                <a:tab pos="450850" algn="l"/>
                <a:tab pos="908050" algn="l"/>
                <a:tab pos="1365250" algn="l"/>
                <a:tab pos="1822450" algn="l"/>
                <a:tab pos="2279650" algn="l"/>
                <a:tab pos="2736850" algn="l"/>
                <a:tab pos="3194050" algn="l"/>
                <a:tab pos="3651250" algn="l"/>
                <a:tab pos="4108450" algn="l"/>
                <a:tab pos="4565650" algn="l"/>
                <a:tab pos="5022850" algn="l"/>
                <a:tab pos="5480050" algn="l"/>
                <a:tab pos="5937250" algn="l"/>
                <a:tab pos="6394450" algn="l"/>
                <a:tab pos="6851650" algn="l"/>
                <a:tab pos="7308850" algn="l"/>
                <a:tab pos="7766050" algn="l"/>
                <a:tab pos="8223250" algn="l"/>
                <a:tab pos="8680450" algn="l"/>
                <a:tab pos="9137650" algn="l"/>
              </a:tabLst>
            </a:pPr>
            <a:r>
              <a:rPr lang="en-US" altLang="en-US" sz="2000" dirty="0"/>
              <a:t>Associate Professor, Faculty of IT</a:t>
            </a:r>
          </a:p>
          <a:p>
            <a:pPr marL="338138" indent="-338138" eaLnBrk="1" hangingPunct="1">
              <a:spcBef>
                <a:spcPts val="500"/>
              </a:spcBef>
              <a:buClr>
                <a:srgbClr val="330066"/>
              </a:buClr>
              <a:buSzPct val="98000"/>
              <a:buBlip>
                <a:blip r:embed="rId3"/>
              </a:buBlip>
              <a:tabLst>
                <a:tab pos="338138" algn="l"/>
                <a:tab pos="450850" algn="l"/>
                <a:tab pos="908050" algn="l"/>
                <a:tab pos="1365250" algn="l"/>
                <a:tab pos="1822450" algn="l"/>
                <a:tab pos="2279650" algn="l"/>
                <a:tab pos="2736850" algn="l"/>
                <a:tab pos="3194050" algn="l"/>
                <a:tab pos="3651250" algn="l"/>
                <a:tab pos="4108450" algn="l"/>
                <a:tab pos="4565650" algn="l"/>
                <a:tab pos="5022850" algn="l"/>
                <a:tab pos="5480050" algn="l"/>
                <a:tab pos="5937250" algn="l"/>
                <a:tab pos="6394450" algn="l"/>
                <a:tab pos="6851650" algn="l"/>
                <a:tab pos="7308850" algn="l"/>
                <a:tab pos="7766050" algn="l"/>
                <a:tab pos="8223250" algn="l"/>
                <a:tab pos="8680450" algn="l"/>
                <a:tab pos="9137650" algn="l"/>
              </a:tabLst>
            </a:pPr>
            <a:endParaRPr lang="en-US" altLang="en-US" sz="1000" dirty="0"/>
          </a:p>
          <a:p>
            <a:pPr marL="338138" indent="-338138" eaLnBrk="1" hangingPunct="1">
              <a:spcBef>
                <a:spcPts val="500"/>
              </a:spcBef>
              <a:buClr>
                <a:srgbClr val="330066"/>
              </a:buClr>
              <a:buSzPct val="98000"/>
              <a:buBlip>
                <a:blip r:embed="rId3"/>
              </a:buBlip>
              <a:tabLst>
                <a:tab pos="338138" algn="l"/>
                <a:tab pos="450850" algn="l"/>
                <a:tab pos="908050" algn="l"/>
                <a:tab pos="1365250" algn="l"/>
                <a:tab pos="1822450" algn="l"/>
                <a:tab pos="2279650" algn="l"/>
                <a:tab pos="2736850" algn="l"/>
                <a:tab pos="3194050" algn="l"/>
                <a:tab pos="3651250" algn="l"/>
                <a:tab pos="4108450" algn="l"/>
                <a:tab pos="4565650" algn="l"/>
                <a:tab pos="5022850" algn="l"/>
                <a:tab pos="5480050" algn="l"/>
                <a:tab pos="5937250" algn="l"/>
                <a:tab pos="6394450" algn="l"/>
                <a:tab pos="6851650" algn="l"/>
                <a:tab pos="7308850" algn="l"/>
                <a:tab pos="7766050" algn="l"/>
                <a:tab pos="8223250" algn="l"/>
                <a:tab pos="8680450" algn="l"/>
                <a:tab pos="9137650" algn="l"/>
              </a:tabLst>
            </a:pPr>
            <a:r>
              <a:rPr lang="en-US" altLang="en-US" sz="2000" dirty="0"/>
              <a:t>Post Doctorate (Blockchain and Federated Learning)</a:t>
            </a:r>
          </a:p>
          <a:p>
            <a:pPr marL="738188" lvl="1" indent="-280988" eaLnBrk="1" hangingPunct="1">
              <a:spcBef>
                <a:spcPts val="450"/>
              </a:spcBef>
              <a:buClr>
                <a:srgbClr val="669999"/>
              </a:buClr>
              <a:buSzPct val="70000"/>
              <a:buBlip>
                <a:blip r:embed="rId4"/>
              </a:buBlip>
              <a:tabLst>
                <a:tab pos="338138" algn="l"/>
                <a:tab pos="450850" algn="l"/>
                <a:tab pos="908050" algn="l"/>
                <a:tab pos="1365250" algn="l"/>
                <a:tab pos="1822450" algn="l"/>
                <a:tab pos="2279650" algn="l"/>
                <a:tab pos="2736850" algn="l"/>
                <a:tab pos="3194050" algn="l"/>
                <a:tab pos="3651250" algn="l"/>
                <a:tab pos="4108450" algn="l"/>
                <a:tab pos="4565650" algn="l"/>
                <a:tab pos="5022850" algn="l"/>
                <a:tab pos="5480050" algn="l"/>
                <a:tab pos="5937250" algn="l"/>
                <a:tab pos="6394450" algn="l"/>
                <a:tab pos="6851650" algn="l"/>
                <a:tab pos="7308850" algn="l"/>
                <a:tab pos="7766050" algn="l"/>
                <a:tab pos="8223250" algn="l"/>
                <a:tab pos="8680450" algn="l"/>
                <a:tab pos="9137650" algn="l"/>
              </a:tabLst>
            </a:pPr>
            <a:r>
              <a:rPr lang="en-US" altLang="en-US" sz="2000" dirty="0"/>
              <a:t>Kyung Hee University, South Korea.</a:t>
            </a:r>
          </a:p>
          <a:p>
            <a:pPr marL="338138" indent="-338138" eaLnBrk="1" hangingPunct="1">
              <a:spcBef>
                <a:spcPts val="500"/>
              </a:spcBef>
              <a:buClr>
                <a:srgbClr val="330066"/>
              </a:buClr>
              <a:buSzPct val="98000"/>
              <a:buBlip>
                <a:blip r:embed="rId3"/>
              </a:buBlip>
              <a:tabLst>
                <a:tab pos="338138" algn="l"/>
                <a:tab pos="450850" algn="l"/>
                <a:tab pos="908050" algn="l"/>
                <a:tab pos="1365250" algn="l"/>
                <a:tab pos="1822450" algn="l"/>
                <a:tab pos="2279650" algn="l"/>
                <a:tab pos="2736850" algn="l"/>
                <a:tab pos="3194050" algn="l"/>
                <a:tab pos="3651250" algn="l"/>
                <a:tab pos="4108450" algn="l"/>
                <a:tab pos="4565650" algn="l"/>
                <a:tab pos="5022850" algn="l"/>
                <a:tab pos="5480050" algn="l"/>
                <a:tab pos="5937250" algn="l"/>
                <a:tab pos="6394450" algn="l"/>
                <a:tab pos="6851650" algn="l"/>
                <a:tab pos="7308850" algn="l"/>
                <a:tab pos="7766050" algn="l"/>
                <a:tab pos="8223250" algn="l"/>
                <a:tab pos="8680450" algn="l"/>
                <a:tab pos="9137650" algn="l"/>
              </a:tabLst>
            </a:pPr>
            <a:r>
              <a:rPr lang="en-US" altLang="en-US" sz="2000" dirty="0"/>
              <a:t>PhD (Computer Science) </a:t>
            </a:r>
          </a:p>
          <a:p>
            <a:pPr marL="738188" lvl="1" indent="-280988" eaLnBrk="1" hangingPunct="1">
              <a:spcBef>
                <a:spcPts val="450"/>
              </a:spcBef>
              <a:buClr>
                <a:srgbClr val="669999"/>
              </a:buClr>
              <a:buSzPct val="70000"/>
              <a:buBlip>
                <a:blip r:embed="rId4"/>
              </a:buBlip>
              <a:tabLst>
                <a:tab pos="338138" algn="l"/>
                <a:tab pos="450850" algn="l"/>
                <a:tab pos="908050" algn="l"/>
                <a:tab pos="1365250" algn="l"/>
                <a:tab pos="1822450" algn="l"/>
                <a:tab pos="2279650" algn="l"/>
                <a:tab pos="2736850" algn="l"/>
                <a:tab pos="3194050" algn="l"/>
                <a:tab pos="3651250" algn="l"/>
                <a:tab pos="4108450" algn="l"/>
                <a:tab pos="4565650" algn="l"/>
                <a:tab pos="5022850" algn="l"/>
                <a:tab pos="5480050" algn="l"/>
                <a:tab pos="5937250" algn="l"/>
                <a:tab pos="6394450" algn="l"/>
                <a:tab pos="6851650" algn="l"/>
                <a:tab pos="7308850" algn="l"/>
                <a:tab pos="7766050" algn="l"/>
                <a:tab pos="8223250" algn="l"/>
                <a:tab pos="8680450" algn="l"/>
                <a:tab pos="9137650" algn="l"/>
              </a:tabLst>
            </a:pPr>
            <a:r>
              <a:rPr lang="en-US" altLang="en-US" sz="1800" dirty="0"/>
              <a:t>Distributed Systems (Mobile Computing)</a:t>
            </a:r>
          </a:p>
          <a:p>
            <a:pPr marL="738188" lvl="1" indent="-280988" eaLnBrk="1" hangingPunct="1">
              <a:spcBef>
                <a:spcPts val="450"/>
              </a:spcBef>
              <a:buClr>
                <a:srgbClr val="669999"/>
              </a:buClr>
              <a:buSzPct val="70000"/>
              <a:buBlip>
                <a:blip r:embed="rId4"/>
              </a:buBlip>
              <a:tabLst>
                <a:tab pos="338138" algn="l"/>
                <a:tab pos="450850" algn="l"/>
                <a:tab pos="908050" algn="l"/>
                <a:tab pos="1365250" algn="l"/>
                <a:tab pos="1822450" algn="l"/>
                <a:tab pos="2279650" algn="l"/>
                <a:tab pos="2736850" algn="l"/>
                <a:tab pos="3194050" algn="l"/>
                <a:tab pos="3651250" algn="l"/>
                <a:tab pos="4108450" algn="l"/>
                <a:tab pos="4565650" algn="l"/>
                <a:tab pos="5022850" algn="l"/>
                <a:tab pos="5480050" algn="l"/>
                <a:tab pos="5937250" algn="l"/>
                <a:tab pos="6394450" algn="l"/>
                <a:tab pos="6851650" algn="l"/>
                <a:tab pos="7308850" algn="l"/>
                <a:tab pos="7766050" algn="l"/>
                <a:tab pos="8223250" algn="l"/>
                <a:tab pos="8680450" algn="l"/>
                <a:tab pos="9137650" algn="l"/>
              </a:tabLst>
            </a:pPr>
            <a:r>
              <a:rPr lang="en-US" altLang="en-US" sz="1800" dirty="0"/>
              <a:t>University of Malaya, Kuala Lumpur, Malaysia.</a:t>
            </a:r>
          </a:p>
          <a:p>
            <a:pPr marL="338138" indent="-338138" eaLnBrk="1" hangingPunct="1">
              <a:spcBef>
                <a:spcPts val="500"/>
              </a:spcBef>
              <a:buClr>
                <a:srgbClr val="330066"/>
              </a:buClr>
              <a:buSzPct val="98000"/>
              <a:buBlip>
                <a:blip r:embed="rId3"/>
              </a:buBlip>
              <a:tabLst>
                <a:tab pos="338138" algn="l"/>
                <a:tab pos="450850" algn="l"/>
                <a:tab pos="908050" algn="l"/>
                <a:tab pos="1365250" algn="l"/>
                <a:tab pos="1822450" algn="l"/>
                <a:tab pos="2279650" algn="l"/>
                <a:tab pos="2736850" algn="l"/>
                <a:tab pos="3194050" algn="l"/>
                <a:tab pos="3651250" algn="l"/>
                <a:tab pos="4108450" algn="l"/>
                <a:tab pos="4565650" algn="l"/>
                <a:tab pos="5022850" algn="l"/>
                <a:tab pos="5480050" algn="l"/>
                <a:tab pos="5937250" algn="l"/>
                <a:tab pos="6394450" algn="l"/>
                <a:tab pos="6851650" algn="l"/>
                <a:tab pos="7308850" algn="l"/>
                <a:tab pos="7766050" algn="l"/>
                <a:tab pos="8223250" algn="l"/>
                <a:tab pos="8680450" algn="l"/>
                <a:tab pos="9137650" algn="l"/>
              </a:tabLst>
            </a:pPr>
            <a:r>
              <a:rPr lang="en-US" altLang="en-US" sz="2000" dirty="0"/>
              <a:t>MS (Computer Science)</a:t>
            </a:r>
          </a:p>
          <a:p>
            <a:pPr marL="738188" lvl="1" indent="-280988" eaLnBrk="1" hangingPunct="1">
              <a:spcBef>
                <a:spcPts val="450"/>
              </a:spcBef>
              <a:buClr>
                <a:srgbClr val="669999"/>
              </a:buClr>
              <a:buSzPct val="70000"/>
              <a:buBlip>
                <a:blip r:embed="rId4"/>
              </a:buBlip>
              <a:tabLst>
                <a:tab pos="338138" algn="l"/>
                <a:tab pos="450850" algn="l"/>
                <a:tab pos="908050" algn="l"/>
                <a:tab pos="1365250" algn="l"/>
                <a:tab pos="1822450" algn="l"/>
                <a:tab pos="2279650" algn="l"/>
                <a:tab pos="2736850" algn="l"/>
                <a:tab pos="3194050" algn="l"/>
                <a:tab pos="3651250" algn="l"/>
                <a:tab pos="4108450" algn="l"/>
                <a:tab pos="4565650" algn="l"/>
                <a:tab pos="5022850" algn="l"/>
                <a:tab pos="5480050" algn="l"/>
                <a:tab pos="5937250" algn="l"/>
                <a:tab pos="6394450" algn="l"/>
                <a:tab pos="6851650" algn="l"/>
                <a:tab pos="7308850" algn="l"/>
                <a:tab pos="7766050" algn="l"/>
                <a:tab pos="8223250" algn="l"/>
                <a:tab pos="8680450" algn="l"/>
                <a:tab pos="9137650" algn="l"/>
              </a:tabLst>
            </a:pPr>
            <a:r>
              <a:rPr lang="en-US" altLang="en-US" sz="1800" dirty="0"/>
              <a:t>Distributed Systems (Content Delivery Networks) </a:t>
            </a:r>
          </a:p>
          <a:p>
            <a:pPr marL="738188" lvl="1" indent="-280988" eaLnBrk="1" hangingPunct="1">
              <a:spcBef>
                <a:spcPts val="450"/>
              </a:spcBef>
              <a:buClr>
                <a:srgbClr val="669999"/>
              </a:buClr>
              <a:buSzPct val="70000"/>
              <a:buBlip>
                <a:blip r:embed="rId4"/>
              </a:buBlip>
              <a:tabLst>
                <a:tab pos="338138" algn="l"/>
                <a:tab pos="450850" algn="l"/>
                <a:tab pos="908050" algn="l"/>
                <a:tab pos="1365250" algn="l"/>
                <a:tab pos="1822450" algn="l"/>
                <a:tab pos="2279650" algn="l"/>
                <a:tab pos="2736850" algn="l"/>
                <a:tab pos="3194050" algn="l"/>
                <a:tab pos="3651250" algn="l"/>
                <a:tab pos="4108450" algn="l"/>
                <a:tab pos="4565650" algn="l"/>
                <a:tab pos="5022850" algn="l"/>
                <a:tab pos="5480050" algn="l"/>
                <a:tab pos="5937250" algn="l"/>
                <a:tab pos="6394450" algn="l"/>
                <a:tab pos="6851650" algn="l"/>
                <a:tab pos="7308850" algn="l"/>
                <a:tab pos="7766050" algn="l"/>
                <a:tab pos="8223250" algn="l"/>
                <a:tab pos="8680450" algn="l"/>
                <a:tab pos="9137650" algn="l"/>
              </a:tabLst>
            </a:pPr>
            <a:r>
              <a:rPr lang="en-US" altLang="en-US" sz="1800" dirty="0"/>
              <a:t>CUI Abbottabad</a:t>
            </a:r>
          </a:p>
          <a:p>
            <a:pPr marL="338138" indent="-338138" eaLnBrk="1" hangingPunct="1">
              <a:spcBef>
                <a:spcPts val="500"/>
              </a:spcBef>
              <a:buClr>
                <a:srgbClr val="330066"/>
              </a:buClr>
              <a:buSzPct val="98000"/>
              <a:buBlip>
                <a:blip r:embed="rId3"/>
              </a:buBlip>
              <a:tabLst>
                <a:tab pos="338138" algn="l"/>
                <a:tab pos="450850" algn="l"/>
                <a:tab pos="908050" algn="l"/>
                <a:tab pos="1365250" algn="l"/>
                <a:tab pos="1822450" algn="l"/>
                <a:tab pos="2279650" algn="l"/>
                <a:tab pos="2736850" algn="l"/>
                <a:tab pos="3194050" algn="l"/>
                <a:tab pos="3651250" algn="l"/>
                <a:tab pos="4108450" algn="l"/>
                <a:tab pos="4565650" algn="l"/>
                <a:tab pos="5022850" algn="l"/>
                <a:tab pos="5480050" algn="l"/>
                <a:tab pos="5937250" algn="l"/>
                <a:tab pos="6394450" algn="l"/>
                <a:tab pos="6851650" algn="l"/>
                <a:tab pos="7308850" algn="l"/>
                <a:tab pos="7766050" algn="l"/>
                <a:tab pos="8223250" algn="l"/>
                <a:tab pos="8680450" algn="l"/>
                <a:tab pos="9137650" algn="l"/>
              </a:tabLst>
            </a:pPr>
            <a:r>
              <a:rPr lang="en-US" altLang="en-US" sz="2000" dirty="0"/>
              <a:t>BS (Computer Science)</a:t>
            </a:r>
          </a:p>
          <a:p>
            <a:pPr marL="738188" lvl="1" indent="-280988" eaLnBrk="1" hangingPunct="1">
              <a:spcBef>
                <a:spcPts val="450"/>
              </a:spcBef>
              <a:buClr>
                <a:srgbClr val="669999"/>
              </a:buClr>
              <a:buSzPct val="70000"/>
              <a:buBlip>
                <a:blip r:embed="rId4"/>
              </a:buBlip>
              <a:tabLst>
                <a:tab pos="338138" algn="l"/>
                <a:tab pos="450850" algn="l"/>
                <a:tab pos="908050" algn="l"/>
                <a:tab pos="1365250" algn="l"/>
                <a:tab pos="1822450" algn="l"/>
                <a:tab pos="2279650" algn="l"/>
                <a:tab pos="2736850" algn="l"/>
                <a:tab pos="3194050" algn="l"/>
                <a:tab pos="3651250" algn="l"/>
                <a:tab pos="4108450" algn="l"/>
                <a:tab pos="4565650" algn="l"/>
                <a:tab pos="5022850" algn="l"/>
                <a:tab pos="5480050" algn="l"/>
                <a:tab pos="5937250" algn="l"/>
                <a:tab pos="6394450" algn="l"/>
                <a:tab pos="6851650" algn="l"/>
                <a:tab pos="7308850" algn="l"/>
                <a:tab pos="7766050" algn="l"/>
                <a:tab pos="8223250" algn="l"/>
                <a:tab pos="8680450" algn="l"/>
                <a:tab pos="9137650" algn="l"/>
              </a:tabLst>
            </a:pPr>
            <a:r>
              <a:rPr lang="en-US" altLang="en-US" sz="1800" dirty="0"/>
              <a:t>Hazara University, Mansehra.</a:t>
            </a:r>
          </a:p>
          <a:p>
            <a:pPr marL="338138" indent="-338138" eaLnBrk="1" hangingPunct="1">
              <a:spcBef>
                <a:spcPts val="250"/>
              </a:spcBef>
              <a:buNone/>
              <a:tabLst>
                <a:tab pos="338138" algn="l"/>
                <a:tab pos="450850" algn="l"/>
                <a:tab pos="908050" algn="l"/>
                <a:tab pos="1365250" algn="l"/>
                <a:tab pos="1822450" algn="l"/>
                <a:tab pos="2279650" algn="l"/>
                <a:tab pos="2736850" algn="l"/>
                <a:tab pos="3194050" algn="l"/>
                <a:tab pos="3651250" algn="l"/>
                <a:tab pos="4108450" algn="l"/>
                <a:tab pos="4565650" algn="l"/>
                <a:tab pos="5022850" algn="l"/>
                <a:tab pos="5480050" algn="l"/>
                <a:tab pos="5937250" algn="l"/>
                <a:tab pos="6394450" algn="l"/>
                <a:tab pos="6851650" algn="l"/>
                <a:tab pos="7308850" algn="l"/>
                <a:tab pos="7766050" algn="l"/>
                <a:tab pos="8223250" algn="l"/>
                <a:tab pos="8680450" algn="l"/>
                <a:tab pos="9137650" algn="l"/>
              </a:tabLst>
            </a:pPr>
            <a:endParaRPr lang="en-US" altLang="en-US" sz="1000" dirty="0"/>
          </a:p>
          <a:p>
            <a:pPr marL="338138" indent="-338138" eaLnBrk="1" hangingPunct="1">
              <a:spcBef>
                <a:spcPts val="425"/>
              </a:spcBef>
              <a:buClr>
                <a:srgbClr val="330066"/>
              </a:buClr>
              <a:buSzPct val="115000"/>
              <a:buBlip>
                <a:blip r:embed="rId3"/>
              </a:buBlip>
              <a:tabLst>
                <a:tab pos="338138" algn="l"/>
                <a:tab pos="450850" algn="l"/>
                <a:tab pos="908050" algn="l"/>
                <a:tab pos="1365250" algn="l"/>
                <a:tab pos="1822450" algn="l"/>
                <a:tab pos="2279650" algn="l"/>
                <a:tab pos="2736850" algn="l"/>
                <a:tab pos="3194050" algn="l"/>
                <a:tab pos="3651250" algn="l"/>
                <a:tab pos="4108450" algn="l"/>
                <a:tab pos="4565650" algn="l"/>
                <a:tab pos="5022850" algn="l"/>
                <a:tab pos="5480050" algn="l"/>
                <a:tab pos="5937250" algn="l"/>
                <a:tab pos="6394450" algn="l"/>
                <a:tab pos="6851650" algn="l"/>
                <a:tab pos="7308850" algn="l"/>
                <a:tab pos="7766050" algn="l"/>
                <a:tab pos="8223250" algn="l"/>
                <a:tab pos="8680450" algn="l"/>
                <a:tab pos="9137650" algn="l"/>
              </a:tabLst>
            </a:pPr>
            <a:r>
              <a:rPr lang="en-US" altLang="en-US" sz="1700" dirty="0"/>
              <a:t>abdullah.yousafzai@ucp.edu.pk</a:t>
            </a:r>
          </a:p>
        </p:txBody>
      </p:sp>
      <p:pic>
        <p:nvPicPr>
          <p:cNvPr id="7172" name="Picture 12" descr="underline_base">
            <a:extLst>
              <a:ext uri="{FF2B5EF4-FFF2-40B4-BE49-F238E27FC236}">
                <a16:creationId xmlns:a16="http://schemas.microsoft.com/office/drawing/2014/main" id="{5AA5F39D-B728-91E3-1202-D1C22B94414E}"/>
              </a:ext>
            </a:extLst>
          </p:cNvPr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827" y="1030290"/>
            <a:ext cx="5484813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00100" y="386977"/>
            <a:ext cx="7543800" cy="766132"/>
          </a:xfrm>
        </p:spPr>
        <p:txBody>
          <a:bodyPr/>
          <a:lstStyle/>
          <a:p>
            <a:r>
              <a:rPr lang="de-DE" dirty="0" err="1"/>
              <a:t>Examples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types</a:t>
            </a:r>
            <a:endParaRPr lang="en-US" dirty="0"/>
          </a:p>
        </p:txBody>
      </p:sp>
      <p:pic>
        <p:nvPicPr>
          <p:cNvPr id="5" name="Inhaltsplatzhalter 4" descr="php - fgetcsv not working for yahoo stock &lt;strong&gt;csv&lt;/strong&gt;? - Stack ...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772816"/>
            <a:ext cx="3586406" cy="2052064"/>
          </a:xfrm>
        </p:spPr>
      </p:pic>
      <p:pic>
        <p:nvPicPr>
          <p:cNvPr id="6" name="Grafik 5" descr="Extensible Markup Language - Wikidata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4222160"/>
            <a:ext cx="2448272" cy="1922060"/>
          </a:xfrm>
          <a:prstGeom prst="rect">
            <a:avLst/>
          </a:prstGeom>
        </p:spPr>
      </p:pic>
      <p:pic>
        <p:nvPicPr>
          <p:cNvPr id="7" name="Grafik 6" descr="hadoop - &lt;strong&gt;ClickStream Data&lt;/strong&gt; Analysis - Stack Overflow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992" y="2021592"/>
            <a:ext cx="4332734" cy="1332085"/>
          </a:xfrm>
          <a:prstGeom prst="rect">
            <a:avLst/>
          </a:prstGeom>
        </p:spPr>
      </p:pic>
      <p:pic>
        <p:nvPicPr>
          <p:cNvPr id="8" name="Grafik 7" descr="Bildschirmausschnitt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6244" y="4222160"/>
            <a:ext cx="3343960" cy="1924324"/>
          </a:xfrm>
          <a:prstGeom prst="rect">
            <a:avLst/>
          </a:prstGeom>
        </p:spPr>
      </p:pic>
      <p:sp>
        <p:nvSpPr>
          <p:cNvPr id="9" name="Abgerundetes Rechteck 8"/>
          <p:cNvSpPr/>
          <p:nvPr/>
        </p:nvSpPr>
        <p:spPr>
          <a:xfrm>
            <a:off x="1547664" y="1340768"/>
            <a:ext cx="2160240" cy="288032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002060"/>
                </a:solidFill>
              </a:rPr>
              <a:t>Structured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10" name="Abgerundetes Rechteck 9"/>
          <p:cNvSpPr/>
          <p:nvPr/>
        </p:nvSpPr>
        <p:spPr>
          <a:xfrm>
            <a:off x="5508104" y="1340768"/>
            <a:ext cx="2160240" cy="288032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002060"/>
                </a:solidFill>
              </a:rPr>
              <a:t>Quasi-Structured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11" name="Abgerundetes Rechteck 10"/>
          <p:cNvSpPr/>
          <p:nvPr/>
        </p:nvSpPr>
        <p:spPr>
          <a:xfrm>
            <a:off x="1468659" y="3892995"/>
            <a:ext cx="2160240" cy="288032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002060"/>
                </a:solidFill>
              </a:rPr>
              <a:t>Semi-Structured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12" name="Abgerundetes Rechteck 11"/>
          <p:cNvSpPr/>
          <p:nvPr/>
        </p:nvSpPr>
        <p:spPr>
          <a:xfrm>
            <a:off x="5586239" y="3868277"/>
            <a:ext cx="2160240" cy="288032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rgbClr val="002060"/>
                </a:solidFill>
              </a:rPr>
              <a:t>Unstructured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BF8E1EA-A9E8-6FE7-9F84-EA97AE28FD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8F8A4-A9E9-4D9F-8AA4-57B6F1DE9603}" type="slidenum">
              <a:rPr lang="en-GB" smtClean="0"/>
              <a:t>20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71837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Outline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Introduction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Big Data</a:t>
            </a:r>
            <a:endParaRPr lang="de-DE" dirty="0">
              <a:solidFill>
                <a:srgbClr val="002060"/>
              </a:solidFill>
            </a:endParaRPr>
          </a:p>
          <a:p>
            <a:endParaRPr lang="de-DE" dirty="0">
              <a:solidFill>
                <a:srgbClr val="002060"/>
              </a:solidFill>
            </a:endParaRPr>
          </a:p>
          <a:p>
            <a:r>
              <a:rPr lang="de-DE" b="1" dirty="0">
                <a:solidFill>
                  <a:srgbClr val="002060"/>
                </a:solidFill>
              </a:rPr>
              <a:t>Data Science </a:t>
            </a:r>
            <a:r>
              <a:rPr lang="de-DE" b="1" dirty="0" err="1">
                <a:solidFill>
                  <a:srgbClr val="002060"/>
                </a:solidFill>
              </a:rPr>
              <a:t>and</a:t>
            </a:r>
            <a:r>
              <a:rPr lang="de-DE" b="1" dirty="0">
                <a:solidFill>
                  <a:srgbClr val="002060"/>
                </a:solidFill>
              </a:rPr>
              <a:t> Business </a:t>
            </a:r>
            <a:r>
              <a:rPr lang="de-DE" b="1" dirty="0" err="1">
                <a:solidFill>
                  <a:srgbClr val="002060"/>
                </a:solidFill>
              </a:rPr>
              <a:t>Intelligence</a:t>
            </a:r>
            <a:endParaRPr lang="de-DE" b="1" dirty="0">
              <a:solidFill>
                <a:srgbClr val="002060"/>
              </a:solidFill>
            </a:endParaRPr>
          </a:p>
          <a:p>
            <a:endParaRPr lang="de-DE" dirty="0">
              <a:solidFill>
                <a:srgbClr val="002060"/>
              </a:solidFill>
            </a:endParaRPr>
          </a:p>
          <a:p>
            <a:r>
              <a:rPr lang="de-DE" dirty="0"/>
              <a:t>The </a:t>
            </a:r>
            <a:r>
              <a:rPr lang="de-DE" dirty="0" err="1"/>
              <a:t>Skillset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Data </a:t>
            </a:r>
            <a:r>
              <a:rPr lang="de-DE" dirty="0" err="1"/>
              <a:t>Scientists</a:t>
            </a:r>
            <a:endParaRPr lang="de-DE" dirty="0">
              <a:solidFill>
                <a:srgbClr val="002060"/>
              </a:solidFill>
            </a:endParaRPr>
          </a:p>
          <a:p>
            <a:endParaRPr lang="de-DE" dirty="0"/>
          </a:p>
          <a:p>
            <a:r>
              <a:rPr lang="de-DE" dirty="0">
                <a:solidFill>
                  <a:srgbClr val="002060"/>
                </a:solidFill>
              </a:rPr>
              <a:t>Summary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AD9209-C8DD-99E5-F152-56D2644BAD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8F8A4-A9E9-4D9F-8AA4-57B6F1DE9603}" type="slidenum">
              <a:rPr lang="en-GB" smtClean="0"/>
              <a:t>21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71128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Defining</a:t>
            </a:r>
            <a:r>
              <a:rPr lang="de-DE" dirty="0"/>
              <a:t> Data Science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Unfortunately, there is no clear definition (yet?)</a:t>
            </a:r>
          </a:p>
          <a:p>
            <a:endParaRPr lang="en-US" dirty="0"/>
          </a:p>
          <a:p>
            <a:r>
              <a:rPr lang="en-US" dirty="0"/>
              <a:t>Goal is the extraction of knowledge from data</a:t>
            </a:r>
          </a:p>
          <a:p>
            <a:endParaRPr lang="en-US" dirty="0"/>
          </a:p>
          <a:p>
            <a:r>
              <a:rPr lang="en-US" dirty="0"/>
              <a:t>Combination of techniques from different disciplines</a:t>
            </a:r>
          </a:p>
          <a:p>
            <a:endParaRPr lang="de-DE" dirty="0"/>
          </a:p>
          <a:p>
            <a:r>
              <a:rPr lang="de-DE" dirty="0"/>
              <a:t>Scientific </a:t>
            </a:r>
            <a:r>
              <a:rPr lang="de-DE" dirty="0" err="1"/>
              <a:t>principles</a:t>
            </a:r>
            <a:r>
              <a:rPr lang="de-DE" dirty="0"/>
              <a:t> </a:t>
            </a:r>
            <a:r>
              <a:rPr lang="de-DE" dirty="0" err="1"/>
              <a:t>guide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analysis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2877CA-B9D6-3DEF-7C49-ACA89442F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8F8A4-A9E9-4D9F-8AA4-57B6F1DE9603}" type="slidenum">
              <a:rPr lang="en-GB" smtClean="0"/>
              <a:t>22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716132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„Data Science“?!?</a:t>
            </a:r>
            <a:endParaRPr lang="en-US" dirty="0"/>
          </a:p>
        </p:txBody>
      </p:sp>
      <p:pic>
        <p:nvPicPr>
          <p:cNvPr id="5" name="Inhaltsplatzhalter 4" descr="Building a &lt;strong&gt;Data&lt;/strong&gt; Pipeline from Scratch – The &lt;strong&gt;Data&lt;/strong&gt; ...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469" y="1846263"/>
            <a:ext cx="7151511" cy="4022725"/>
          </a:xfrm>
        </p:spPr>
      </p:pic>
      <p:pic>
        <p:nvPicPr>
          <p:cNvPr id="6" name="Grafik 5" descr="75+ Free Stock Images 3D Human Character Best Collection ...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6679" y="1518359"/>
            <a:ext cx="1790942" cy="2387923"/>
          </a:xfrm>
          <a:prstGeom prst="rect">
            <a:avLst/>
          </a:prstGeom>
        </p:spPr>
      </p:pic>
      <p:sp>
        <p:nvSpPr>
          <p:cNvPr id="7" name="Wolkenförmige Legende 6"/>
          <p:cNvSpPr/>
          <p:nvPr/>
        </p:nvSpPr>
        <p:spPr>
          <a:xfrm>
            <a:off x="-20482" y="4941168"/>
            <a:ext cx="3419872" cy="1241822"/>
          </a:xfrm>
          <a:prstGeom prst="cloudCallout">
            <a:avLst>
              <a:gd name="adj1" fmla="val -1238"/>
              <a:gd name="adj2" fmla="val 80175"/>
            </a:avLst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002060"/>
                </a:solidFill>
              </a:rPr>
              <a:t>Tools? Big Data? </a:t>
            </a:r>
            <a:r>
              <a:rPr lang="de-DE" dirty="0" err="1">
                <a:solidFill>
                  <a:srgbClr val="002060"/>
                </a:solidFill>
              </a:rPr>
              <a:t>Machine</a:t>
            </a:r>
            <a:r>
              <a:rPr lang="de-DE" dirty="0">
                <a:solidFill>
                  <a:srgbClr val="002060"/>
                </a:solidFill>
              </a:rPr>
              <a:t> Learning?</a:t>
            </a:r>
            <a:endParaRPr lang="de-DE" b="1" dirty="0">
              <a:solidFill>
                <a:srgbClr val="002060"/>
              </a:solidFill>
            </a:endParaRPr>
          </a:p>
        </p:txBody>
      </p:sp>
      <p:sp>
        <p:nvSpPr>
          <p:cNvPr id="9" name="Wolkenförmige Legende 6">
            <a:extLst>
              <a:ext uri="{FF2B5EF4-FFF2-40B4-BE49-F238E27FC236}">
                <a16:creationId xmlns:a16="http://schemas.microsoft.com/office/drawing/2014/main" id="{629277F7-7C26-E7AB-1C6A-40CFBCCCB0C4}"/>
              </a:ext>
            </a:extLst>
          </p:cNvPr>
          <p:cNvSpPr/>
          <p:nvPr/>
        </p:nvSpPr>
        <p:spPr>
          <a:xfrm>
            <a:off x="5436096" y="167635"/>
            <a:ext cx="3419872" cy="1241822"/>
          </a:xfrm>
          <a:prstGeom prst="cloudCallout">
            <a:avLst>
              <a:gd name="adj1" fmla="val -1238"/>
              <a:gd name="adj2" fmla="val 80175"/>
            </a:avLst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002060"/>
                </a:solidFill>
              </a:rPr>
              <a:t>Confluence of Multiple Technologies</a:t>
            </a:r>
            <a:endParaRPr lang="de-DE" b="1" dirty="0">
              <a:solidFill>
                <a:srgbClr val="002060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64578F4-10BE-93ED-9D9F-53060F5600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8F8A4-A9E9-4D9F-8AA4-57B6F1DE9603}" type="slidenum">
              <a:rPr lang="en-GB" smtClean="0"/>
              <a:t>23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942356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Mathematical</a:t>
            </a:r>
            <a:r>
              <a:rPr lang="de-DE" dirty="0"/>
              <a:t> </a:t>
            </a:r>
            <a:r>
              <a:rPr lang="de-DE" dirty="0" err="1"/>
              <a:t>Aspects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5" name="Inhaltsplatzhalt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59518735"/>
              </p:ext>
            </p:extLst>
          </p:nvPr>
        </p:nvGraphicFramePr>
        <p:xfrm>
          <a:off x="839788" y="1825625"/>
          <a:ext cx="7675562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882F72-38B6-1C57-460D-1D0DC0A6A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8F8A4-A9E9-4D9F-8AA4-57B6F1DE9603}" type="slidenum">
              <a:rPr lang="en-GB" smtClean="0"/>
              <a:t>24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50916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Computer Science </a:t>
            </a:r>
            <a:r>
              <a:rPr lang="de-DE" dirty="0" err="1"/>
              <a:t>Aspects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5" name="Inhaltsplatzhalt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37058630"/>
              </p:ext>
            </p:extLst>
          </p:nvPr>
        </p:nvGraphicFramePr>
        <p:xfrm>
          <a:off x="839788" y="1825625"/>
          <a:ext cx="7675562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1F09D7-5549-2B79-4B17-DB349B422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8F8A4-A9E9-4D9F-8AA4-57B6F1DE9603}" type="slidenum">
              <a:rPr lang="en-GB" smtClean="0"/>
              <a:t>25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495711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Statistical </a:t>
            </a:r>
            <a:r>
              <a:rPr lang="de-DE" dirty="0" err="1"/>
              <a:t>Aspects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5" name="Inhaltsplatzhalt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66938814"/>
              </p:ext>
            </p:extLst>
          </p:nvPr>
        </p:nvGraphicFramePr>
        <p:xfrm>
          <a:off x="839788" y="1825625"/>
          <a:ext cx="7675562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0D2FD1-DBBB-9839-4E50-42791755F5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8F8A4-A9E9-4D9F-8AA4-57B6F1DE9603}" type="slidenum">
              <a:rPr lang="en-GB" smtClean="0"/>
              <a:t>26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4263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Applications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5" name="Inhaltsplatzhalt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21521409"/>
              </p:ext>
            </p:extLst>
          </p:nvPr>
        </p:nvGraphicFramePr>
        <p:xfrm>
          <a:off x="839788" y="1825625"/>
          <a:ext cx="7675562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06B638-9F4C-999F-1FAA-D1E1CA120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8F8A4-A9E9-4D9F-8AA4-57B6F1DE9603}" type="slidenum">
              <a:rPr lang="en-GB" smtClean="0"/>
              <a:t>27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673181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 Science vs. Business </a:t>
            </a:r>
            <a:r>
              <a:rPr lang="de-DE" dirty="0" err="1"/>
              <a:t>Intelligence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Business </a:t>
            </a:r>
            <a:r>
              <a:rPr lang="de-DE" dirty="0" err="1"/>
              <a:t>Intelligence</a:t>
            </a:r>
            <a:r>
              <a:rPr lang="de-DE" dirty="0"/>
              <a:t> (Gartner IT </a:t>
            </a:r>
            <a:r>
              <a:rPr lang="de-DE" dirty="0" err="1"/>
              <a:t>Glossary</a:t>
            </a:r>
            <a:r>
              <a:rPr lang="de-DE" dirty="0"/>
              <a:t>)</a:t>
            </a:r>
          </a:p>
          <a:p>
            <a:pPr lvl="1"/>
            <a:r>
              <a:rPr lang="en-US" dirty="0"/>
              <a:t>[…] best practices that enable access to and analysis of information to improve and optimize decisions and performance.</a:t>
            </a:r>
          </a:p>
          <a:p>
            <a:pPr lvl="1"/>
            <a:endParaRPr lang="de-DE" dirty="0"/>
          </a:p>
          <a:p>
            <a:pPr lvl="1"/>
            <a:endParaRPr lang="de-DE" dirty="0"/>
          </a:p>
        </p:txBody>
      </p:sp>
      <p:grpSp>
        <p:nvGrpSpPr>
          <p:cNvPr id="25" name="Gruppieren 24"/>
          <p:cNvGrpSpPr/>
          <p:nvPr/>
        </p:nvGrpSpPr>
        <p:grpSpPr>
          <a:xfrm>
            <a:off x="-1620688" y="3049706"/>
            <a:ext cx="6480720" cy="4973878"/>
            <a:chOff x="-379010" y="2958285"/>
            <a:chExt cx="6480720" cy="4973878"/>
          </a:xfrm>
        </p:grpSpPr>
        <p:grpSp>
          <p:nvGrpSpPr>
            <p:cNvPr id="22" name="Gruppieren 21"/>
            <p:cNvGrpSpPr/>
            <p:nvPr/>
          </p:nvGrpSpPr>
          <p:grpSpPr>
            <a:xfrm>
              <a:off x="-379010" y="2958285"/>
              <a:ext cx="6480720" cy="4973878"/>
              <a:chOff x="-872078" y="2780928"/>
              <a:chExt cx="6006857" cy="4685846"/>
            </a:xfrm>
          </p:grpSpPr>
          <p:sp>
            <p:nvSpPr>
              <p:cNvPr id="9" name="Bogen 8"/>
              <p:cNvSpPr/>
              <p:nvPr/>
            </p:nvSpPr>
            <p:spPr>
              <a:xfrm>
                <a:off x="149252" y="4071142"/>
                <a:ext cx="3512207" cy="2604148"/>
              </a:xfrm>
              <a:prstGeom prst="arc">
                <a:avLst/>
              </a:prstGeom>
              <a:ln w="19050"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" name="Bogen 9"/>
              <p:cNvSpPr/>
              <p:nvPr/>
            </p:nvSpPr>
            <p:spPr>
              <a:xfrm>
                <a:off x="-872078" y="3278073"/>
                <a:ext cx="5559559" cy="4188701"/>
              </a:xfrm>
              <a:prstGeom prst="arc">
                <a:avLst/>
              </a:prstGeom>
              <a:ln w="19050"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21" name="Gruppieren 20"/>
              <p:cNvGrpSpPr/>
              <p:nvPr/>
            </p:nvGrpSpPr>
            <p:grpSpPr>
              <a:xfrm>
                <a:off x="692112" y="2780928"/>
                <a:ext cx="4442667" cy="3243748"/>
                <a:chOff x="692112" y="2780928"/>
                <a:chExt cx="4442667" cy="3243748"/>
              </a:xfrm>
            </p:grpSpPr>
            <p:cxnSp>
              <p:nvCxnSpPr>
                <p:cNvPr id="6" name="Gerade Verbindung mit Pfeil 5"/>
                <p:cNvCxnSpPr/>
                <p:nvPr/>
              </p:nvCxnSpPr>
              <p:spPr>
                <a:xfrm flipV="1">
                  <a:off x="1907704" y="5372424"/>
                  <a:ext cx="3227075" cy="793"/>
                </a:xfrm>
                <a:prstGeom prst="straightConnector1">
                  <a:avLst/>
                </a:prstGeom>
                <a:ln w="19050">
                  <a:solidFill>
                    <a:srgbClr val="00206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" name="Gerade Verbindung mit Pfeil 7"/>
                <p:cNvCxnSpPr/>
                <p:nvPr/>
              </p:nvCxnSpPr>
              <p:spPr>
                <a:xfrm flipH="1" flipV="1">
                  <a:off x="1907702" y="2780928"/>
                  <a:ext cx="2" cy="2592288"/>
                </a:xfrm>
                <a:prstGeom prst="straightConnector1">
                  <a:avLst/>
                </a:prstGeom>
                <a:ln w="19050">
                  <a:solidFill>
                    <a:srgbClr val="00206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" name="Textfeld 11"/>
                <p:cNvSpPr txBox="1"/>
                <p:nvPr/>
              </p:nvSpPr>
              <p:spPr>
                <a:xfrm>
                  <a:off x="692112" y="3747976"/>
                  <a:ext cx="1152128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dirty="0" err="1"/>
                    <a:t>Depth</a:t>
                  </a:r>
                  <a:r>
                    <a:rPr lang="de-DE" dirty="0"/>
                    <a:t> </a:t>
                  </a:r>
                  <a:r>
                    <a:rPr lang="de-DE" dirty="0" err="1"/>
                    <a:t>of</a:t>
                  </a:r>
                  <a:r>
                    <a:rPr lang="de-DE" dirty="0"/>
                    <a:t> </a:t>
                  </a:r>
                  <a:r>
                    <a:rPr lang="de-DE" dirty="0" err="1"/>
                    <a:t>Insights</a:t>
                  </a:r>
                  <a:endParaRPr lang="en-US" dirty="0"/>
                </a:p>
              </p:txBody>
            </p:sp>
            <p:sp>
              <p:nvSpPr>
                <p:cNvPr id="13" name="Textfeld 12"/>
                <p:cNvSpPr txBox="1"/>
                <p:nvPr/>
              </p:nvSpPr>
              <p:spPr>
                <a:xfrm>
                  <a:off x="3252641" y="5655344"/>
                  <a:ext cx="77152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dirty="0"/>
                    <a:t>Time</a:t>
                  </a:r>
                  <a:endParaRPr lang="en-US" dirty="0"/>
                </a:p>
              </p:txBody>
            </p:sp>
            <p:sp>
              <p:nvSpPr>
                <p:cNvPr id="14" name="Textfeld 13"/>
                <p:cNvSpPr txBox="1"/>
                <p:nvPr/>
              </p:nvSpPr>
              <p:spPr>
                <a:xfrm>
                  <a:off x="1464507" y="2842626"/>
                  <a:ext cx="476412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de-DE" sz="1050" dirty="0">
                      <a:solidFill>
                        <a:srgbClr val="002060"/>
                      </a:solidFill>
                    </a:rPr>
                    <a:t>High</a:t>
                  </a:r>
                  <a:endParaRPr lang="en-US" sz="1050" dirty="0">
                    <a:solidFill>
                      <a:srgbClr val="002060"/>
                    </a:solidFill>
                  </a:endParaRPr>
                </a:p>
              </p:txBody>
            </p:sp>
            <p:sp>
              <p:nvSpPr>
                <p:cNvPr id="15" name="Textfeld 14"/>
                <p:cNvSpPr txBox="1"/>
                <p:nvPr/>
              </p:nvSpPr>
              <p:spPr>
                <a:xfrm>
                  <a:off x="1467187" y="5043346"/>
                  <a:ext cx="444352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de-DE" sz="1050" dirty="0">
                      <a:solidFill>
                        <a:srgbClr val="002060"/>
                      </a:solidFill>
                    </a:rPr>
                    <a:t>Low</a:t>
                  </a:r>
                  <a:endParaRPr lang="en-US" sz="1050" dirty="0">
                    <a:solidFill>
                      <a:srgbClr val="002060"/>
                    </a:solidFill>
                  </a:endParaRPr>
                </a:p>
              </p:txBody>
            </p:sp>
            <p:sp>
              <p:nvSpPr>
                <p:cNvPr id="16" name="Textfeld 15"/>
                <p:cNvSpPr txBox="1"/>
                <p:nvPr/>
              </p:nvSpPr>
              <p:spPr>
                <a:xfrm>
                  <a:off x="1913699" y="5376557"/>
                  <a:ext cx="466794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de-DE" sz="1050" dirty="0" err="1">
                      <a:solidFill>
                        <a:srgbClr val="002060"/>
                      </a:solidFill>
                    </a:rPr>
                    <a:t>Past</a:t>
                  </a:r>
                  <a:endParaRPr lang="en-US" sz="1050" dirty="0">
                    <a:solidFill>
                      <a:srgbClr val="002060"/>
                    </a:solidFill>
                  </a:endParaRPr>
                </a:p>
              </p:txBody>
            </p:sp>
            <p:sp>
              <p:nvSpPr>
                <p:cNvPr id="17" name="Textfeld 16"/>
                <p:cNvSpPr txBox="1"/>
                <p:nvPr/>
              </p:nvSpPr>
              <p:spPr>
                <a:xfrm>
                  <a:off x="4386874" y="5429536"/>
                  <a:ext cx="591829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de-DE" sz="1050" dirty="0">
                      <a:solidFill>
                        <a:srgbClr val="002060"/>
                      </a:solidFill>
                    </a:rPr>
                    <a:t>Future</a:t>
                  </a:r>
                  <a:endParaRPr lang="en-US" sz="1050" dirty="0">
                    <a:solidFill>
                      <a:srgbClr val="002060"/>
                    </a:solidFill>
                  </a:endParaRPr>
                </a:p>
              </p:txBody>
            </p:sp>
            <p:sp>
              <p:nvSpPr>
                <p:cNvPr id="18" name="Textfeld 17"/>
                <p:cNvSpPr txBox="1"/>
                <p:nvPr/>
              </p:nvSpPr>
              <p:spPr>
                <a:xfrm>
                  <a:off x="3326271" y="5390417"/>
                  <a:ext cx="670376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de-DE" sz="1050" dirty="0" err="1">
                      <a:solidFill>
                        <a:srgbClr val="002060"/>
                      </a:solidFill>
                    </a:rPr>
                    <a:t>Present</a:t>
                  </a:r>
                  <a:endParaRPr lang="en-US" sz="1050" dirty="0">
                    <a:solidFill>
                      <a:srgbClr val="002060"/>
                    </a:solidFill>
                  </a:endParaRPr>
                </a:p>
              </p:txBody>
            </p:sp>
          </p:grpSp>
        </p:grpSp>
        <p:sp>
          <p:nvSpPr>
            <p:cNvPr id="23" name="Abgerundetes Rechteck 22"/>
            <p:cNvSpPr/>
            <p:nvPr/>
          </p:nvSpPr>
          <p:spPr>
            <a:xfrm>
              <a:off x="2771800" y="4941168"/>
              <a:ext cx="1152128" cy="504056"/>
            </a:xfrm>
            <a:prstGeom prst="roundRect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DE" sz="1200" dirty="0">
                  <a:solidFill>
                    <a:srgbClr val="002060"/>
                  </a:solidFill>
                </a:rPr>
                <a:t>Business </a:t>
              </a:r>
              <a:r>
                <a:rPr lang="de-DE" sz="1200" dirty="0" err="1">
                  <a:solidFill>
                    <a:srgbClr val="002060"/>
                  </a:solidFill>
                </a:rPr>
                <a:t>Intelligence</a:t>
              </a:r>
              <a:endParaRPr lang="en-US" sz="1200" dirty="0">
                <a:solidFill>
                  <a:srgbClr val="002060"/>
                </a:solidFill>
              </a:endParaRPr>
            </a:p>
          </p:txBody>
        </p:sp>
        <p:sp>
          <p:nvSpPr>
            <p:cNvPr id="24" name="Abgerundetes Rechteck 23"/>
            <p:cNvSpPr/>
            <p:nvPr/>
          </p:nvSpPr>
          <p:spPr>
            <a:xfrm>
              <a:off x="3540447" y="3961030"/>
              <a:ext cx="918510" cy="504056"/>
            </a:xfrm>
            <a:prstGeom prst="roundRect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DE" sz="1200" dirty="0">
                  <a:solidFill>
                    <a:srgbClr val="002060"/>
                  </a:solidFill>
                </a:rPr>
                <a:t>Data Science</a:t>
              </a:r>
              <a:endParaRPr lang="en-US" sz="1200" dirty="0">
                <a:solidFill>
                  <a:srgbClr val="002060"/>
                </a:solidFill>
              </a:endParaRPr>
            </a:p>
          </p:txBody>
        </p:sp>
      </p:grpSp>
      <p:graphicFrame>
        <p:nvGraphicFramePr>
          <p:cNvPr id="26" name="Tabelle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6517791"/>
              </p:ext>
            </p:extLst>
          </p:nvPr>
        </p:nvGraphicFramePr>
        <p:xfrm>
          <a:off x="4749556" y="2997339"/>
          <a:ext cx="4142994" cy="2011680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1057134">
                  <a:extLst>
                    <a:ext uri="{9D8B030D-6E8A-4147-A177-3AD203B41FA5}">
                      <a16:colId xmlns:a16="http://schemas.microsoft.com/office/drawing/2014/main" val="1825549228"/>
                    </a:ext>
                  </a:extLst>
                </a:gridCol>
                <a:gridCol w="1393286">
                  <a:extLst>
                    <a:ext uri="{9D8B030D-6E8A-4147-A177-3AD203B41FA5}">
                      <a16:colId xmlns:a16="http://schemas.microsoft.com/office/drawing/2014/main" val="3866320918"/>
                    </a:ext>
                  </a:extLst>
                </a:gridCol>
                <a:gridCol w="1692574">
                  <a:extLst>
                    <a:ext uri="{9D8B030D-6E8A-4147-A177-3AD203B41FA5}">
                      <a16:colId xmlns:a16="http://schemas.microsoft.com/office/drawing/2014/main" val="27083091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/>
                        <a:t>Business</a:t>
                      </a:r>
                      <a:r>
                        <a:rPr lang="de-DE" sz="1200" baseline="0" dirty="0"/>
                        <a:t> </a:t>
                      </a:r>
                      <a:r>
                        <a:rPr lang="de-DE" sz="1200" baseline="0" dirty="0" err="1"/>
                        <a:t>Intelligence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/>
                        <a:t>Data Science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84365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200" baseline="0" dirty="0" err="1">
                          <a:solidFill>
                            <a:srgbClr val="002060"/>
                          </a:solidFill>
                        </a:rPr>
                        <a:t>Techniques</a:t>
                      </a:r>
                      <a:endParaRPr lang="en-US" sz="1200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>
                          <a:solidFill>
                            <a:srgbClr val="002060"/>
                          </a:solidFill>
                        </a:rPr>
                        <a:t>Dashboards, </a:t>
                      </a:r>
                      <a:r>
                        <a:rPr lang="de-DE" sz="1200" dirty="0" err="1">
                          <a:solidFill>
                            <a:srgbClr val="002060"/>
                          </a:solidFill>
                        </a:rPr>
                        <a:t>alerts</a:t>
                      </a:r>
                      <a:r>
                        <a:rPr lang="de-DE" sz="1200" dirty="0">
                          <a:solidFill>
                            <a:srgbClr val="002060"/>
                          </a:solidFill>
                        </a:rPr>
                        <a:t>,</a:t>
                      </a:r>
                      <a:r>
                        <a:rPr lang="de-DE" sz="1200" baseline="0" dirty="0">
                          <a:solidFill>
                            <a:srgbClr val="002060"/>
                          </a:solidFill>
                        </a:rPr>
                        <a:t> </a:t>
                      </a:r>
                      <a:r>
                        <a:rPr lang="de-DE" sz="1200" baseline="0" dirty="0" err="1">
                          <a:solidFill>
                            <a:srgbClr val="002060"/>
                          </a:solidFill>
                        </a:rPr>
                        <a:t>queries</a:t>
                      </a:r>
                      <a:endParaRPr lang="en-US" sz="1200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dirty="0" err="1">
                          <a:solidFill>
                            <a:srgbClr val="002060"/>
                          </a:solidFill>
                        </a:rPr>
                        <a:t>Optimization</a:t>
                      </a:r>
                      <a:r>
                        <a:rPr lang="de-DE" sz="1200" dirty="0">
                          <a:solidFill>
                            <a:srgbClr val="002060"/>
                          </a:solidFill>
                        </a:rPr>
                        <a:t>, </a:t>
                      </a:r>
                      <a:r>
                        <a:rPr lang="de-DE" sz="1200" dirty="0" err="1">
                          <a:solidFill>
                            <a:srgbClr val="002060"/>
                          </a:solidFill>
                        </a:rPr>
                        <a:t>predictive</a:t>
                      </a:r>
                      <a:r>
                        <a:rPr lang="de-DE" sz="1200" baseline="0" dirty="0">
                          <a:solidFill>
                            <a:srgbClr val="002060"/>
                          </a:solidFill>
                        </a:rPr>
                        <a:t> </a:t>
                      </a:r>
                      <a:r>
                        <a:rPr lang="de-DE" sz="1200" baseline="0" dirty="0" err="1">
                          <a:solidFill>
                            <a:srgbClr val="002060"/>
                          </a:solidFill>
                        </a:rPr>
                        <a:t>modelling</a:t>
                      </a:r>
                      <a:r>
                        <a:rPr lang="de-DE" sz="1200" baseline="0" dirty="0">
                          <a:solidFill>
                            <a:srgbClr val="002060"/>
                          </a:solidFill>
                        </a:rPr>
                        <a:t>, </a:t>
                      </a:r>
                      <a:r>
                        <a:rPr lang="de-DE" sz="1200" baseline="0" dirty="0" err="1">
                          <a:solidFill>
                            <a:srgbClr val="002060"/>
                          </a:solidFill>
                        </a:rPr>
                        <a:t>forecasting</a:t>
                      </a:r>
                      <a:endParaRPr lang="en-US" sz="1200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21651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200" dirty="0">
                          <a:solidFill>
                            <a:srgbClr val="002060"/>
                          </a:solidFill>
                        </a:rPr>
                        <a:t>Data </a:t>
                      </a:r>
                      <a:r>
                        <a:rPr lang="de-DE" sz="1200" dirty="0" err="1">
                          <a:solidFill>
                            <a:srgbClr val="002060"/>
                          </a:solidFill>
                        </a:rPr>
                        <a:t>Types</a:t>
                      </a:r>
                      <a:endParaRPr lang="en-US" sz="1200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>
                          <a:solidFill>
                            <a:srgbClr val="002060"/>
                          </a:solidFill>
                        </a:rPr>
                        <a:t>Structured,</a:t>
                      </a:r>
                      <a:r>
                        <a:rPr lang="de-DE" sz="1200" baseline="0" dirty="0">
                          <a:solidFill>
                            <a:srgbClr val="002060"/>
                          </a:solidFill>
                        </a:rPr>
                        <a:t> </a:t>
                      </a:r>
                      <a:r>
                        <a:rPr lang="de-DE" sz="1200" baseline="0" dirty="0" err="1">
                          <a:solidFill>
                            <a:srgbClr val="002060"/>
                          </a:solidFill>
                        </a:rPr>
                        <a:t>data</a:t>
                      </a:r>
                      <a:r>
                        <a:rPr lang="de-DE" sz="1200" baseline="0" dirty="0">
                          <a:solidFill>
                            <a:srgbClr val="002060"/>
                          </a:solidFill>
                        </a:rPr>
                        <a:t> </a:t>
                      </a:r>
                      <a:r>
                        <a:rPr lang="de-DE" sz="1200" baseline="0" dirty="0" err="1">
                          <a:solidFill>
                            <a:srgbClr val="002060"/>
                          </a:solidFill>
                        </a:rPr>
                        <a:t>warehouses</a:t>
                      </a:r>
                      <a:endParaRPr lang="en-US" sz="1200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 err="1">
                          <a:solidFill>
                            <a:srgbClr val="002060"/>
                          </a:solidFill>
                        </a:rPr>
                        <a:t>Any</a:t>
                      </a:r>
                      <a:r>
                        <a:rPr lang="de-DE" sz="1200" dirty="0">
                          <a:solidFill>
                            <a:srgbClr val="002060"/>
                          </a:solidFill>
                        </a:rPr>
                        <a:t> </a:t>
                      </a:r>
                      <a:r>
                        <a:rPr lang="de-DE" sz="1200" dirty="0" err="1">
                          <a:solidFill>
                            <a:srgbClr val="002060"/>
                          </a:solidFill>
                        </a:rPr>
                        <a:t>kind</a:t>
                      </a:r>
                      <a:r>
                        <a:rPr lang="de-DE" sz="1200" dirty="0">
                          <a:solidFill>
                            <a:srgbClr val="002060"/>
                          </a:solidFill>
                        </a:rPr>
                        <a:t>, </a:t>
                      </a:r>
                      <a:r>
                        <a:rPr lang="de-DE" sz="1200" dirty="0" err="1">
                          <a:solidFill>
                            <a:srgbClr val="002060"/>
                          </a:solidFill>
                        </a:rPr>
                        <a:t>often</a:t>
                      </a:r>
                      <a:r>
                        <a:rPr lang="de-DE" sz="1200" dirty="0">
                          <a:solidFill>
                            <a:srgbClr val="002060"/>
                          </a:solidFill>
                        </a:rPr>
                        <a:t> </a:t>
                      </a:r>
                      <a:r>
                        <a:rPr lang="de-DE" sz="1200" dirty="0" err="1">
                          <a:solidFill>
                            <a:srgbClr val="002060"/>
                          </a:solidFill>
                        </a:rPr>
                        <a:t>unstructured</a:t>
                      </a:r>
                      <a:endParaRPr lang="en-US" sz="1200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97666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200" dirty="0">
                          <a:solidFill>
                            <a:srgbClr val="002060"/>
                          </a:solidFill>
                        </a:rPr>
                        <a:t>Common </a:t>
                      </a:r>
                      <a:r>
                        <a:rPr lang="de-DE" sz="1200" dirty="0" err="1">
                          <a:solidFill>
                            <a:srgbClr val="002060"/>
                          </a:solidFill>
                        </a:rPr>
                        <a:t>questions</a:t>
                      </a:r>
                      <a:endParaRPr lang="en-US" sz="1200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 err="1">
                          <a:solidFill>
                            <a:srgbClr val="002060"/>
                          </a:solidFill>
                        </a:rPr>
                        <a:t>What</a:t>
                      </a:r>
                      <a:r>
                        <a:rPr lang="de-DE" sz="1200" baseline="0" dirty="0">
                          <a:solidFill>
                            <a:srgbClr val="002060"/>
                          </a:solidFill>
                        </a:rPr>
                        <a:t> </a:t>
                      </a:r>
                      <a:r>
                        <a:rPr lang="de-DE" sz="1200" baseline="0" dirty="0" err="1">
                          <a:solidFill>
                            <a:srgbClr val="002060"/>
                          </a:solidFill>
                        </a:rPr>
                        <a:t>happened</a:t>
                      </a:r>
                      <a:r>
                        <a:rPr lang="de-DE" sz="1200" baseline="0" dirty="0">
                          <a:solidFill>
                            <a:srgbClr val="002060"/>
                          </a:solidFill>
                        </a:rPr>
                        <a:t>…?</a:t>
                      </a:r>
                    </a:p>
                    <a:p>
                      <a:r>
                        <a:rPr lang="de-DE" sz="1200" baseline="0" dirty="0" err="1">
                          <a:solidFill>
                            <a:srgbClr val="002060"/>
                          </a:solidFill>
                        </a:rPr>
                        <a:t>How</a:t>
                      </a:r>
                      <a:r>
                        <a:rPr lang="de-DE" sz="1200" baseline="0" dirty="0">
                          <a:solidFill>
                            <a:srgbClr val="002060"/>
                          </a:solidFill>
                        </a:rPr>
                        <a:t> </a:t>
                      </a:r>
                      <a:r>
                        <a:rPr lang="de-DE" sz="1200" baseline="0" dirty="0" err="1">
                          <a:solidFill>
                            <a:srgbClr val="002060"/>
                          </a:solidFill>
                        </a:rPr>
                        <a:t>much</a:t>
                      </a:r>
                      <a:r>
                        <a:rPr lang="de-DE" sz="1200" baseline="0" dirty="0">
                          <a:solidFill>
                            <a:srgbClr val="002060"/>
                          </a:solidFill>
                        </a:rPr>
                        <a:t> </a:t>
                      </a:r>
                      <a:r>
                        <a:rPr lang="de-DE" sz="1200" baseline="0" dirty="0" err="1">
                          <a:solidFill>
                            <a:srgbClr val="002060"/>
                          </a:solidFill>
                        </a:rPr>
                        <a:t>did</a:t>
                      </a:r>
                      <a:r>
                        <a:rPr lang="de-DE" sz="1200" baseline="0" dirty="0">
                          <a:solidFill>
                            <a:srgbClr val="002060"/>
                          </a:solidFill>
                        </a:rPr>
                        <a:t>…?</a:t>
                      </a:r>
                    </a:p>
                    <a:p>
                      <a:r>
                        <a:rPr lang="de-DE" sz="1200" baseline="0" dirty="0" err="1">
                          <a:solidFill>
                            <a:srgbClr val="002060"/>
                          </a:solidFill>
                        </a:rPr>
                        <a:t>When</a:t>
                      </a:r>
                      <a:r>
                        <a:rPr lang="de-DE" sz="1200" baseline="0" dirty="0">
                          <a:solidFill>
                            <a:srgbClr val="002060"/>
                          </a:solidFill>
                        </a:rPr>
                        <a:t> </a:t>
                      </a:r>
                      <a:r>
                        <a:rPr lang="de-DE" sz="1200" baseline="0" dirty="0" err="1">
                          <a:solidFill>
                            <a:srgbClr val="002060"/>
                          </a:solidFill>
                        </a:rPr>
                        <a:t>did</a:t>
                      </a:r>
                      <a:r>
                        <a:rPr lang="de-DE" sz="1200" baseline="0" dirty="0">
                          <a:solidFill>
                            <a:srgbClr val="002060"/>
                          </a:solidFill>
                        </a:rPr>
                        <a:t>…?</a:t>
                      </a:r>
                      <a:endParaRPr lang="en-US" sz="1200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 err="1">
                          <a:solidFill>
                            <a:srgbClr val="002060"/>
                          </a:solidFill>
                        </a:rPr>
                        <a:t>What</a:t>
                      </a:r>
                      <a:r>
                        <a:rPr lang="de-DE" sz="1200" dirty="0">
                          <a:solidFill>
                            <a:srgbClr val="002060"/>
                          </a:solidFill>
                        </a:rPr>
                        <a:t> </a:t>
                      </a:r>
                      <a:r>
                        <a:rPr lang="de-DE" sz="1200" dirty="0" err="1">
                          <a:solidFill>
                            <a:srgbClr val="002060"/>
                          </a:solidFill>
                        </a:rPr>
                        <a:t>if</a:t>
                      </a:r>
                      <a:r>
                        <a:rPr lang="de-DE" sz="1200" dirty="0">
                          <a:solidFill>
                            <a:srgbClr val="002060"/>
                          </a:solidFill>
                        </a:rPr>
                        <a:t>…?</a:t>
                      </a:r>
                    </a:p>
                    <a:p>
                      <a:r>
                        <a:rPr lang="de-DE" sz="1200" dirty="0" err="1">
                          <a:solidFill>
                            <a:srgbClr val="002060"/>
                          </a:solidFill>
                        </a:rPr>
                        <a:t>What</a:t>
                      </a:r>
                      <a:r>
                        <a:rPr lang="de-DE" sz="1200" baseline="0" dirty="0">
                          <a:solidFill>
                            <a:srgbClr val="002060"/>
                          </a:solidFill>
                        </a:rPr>
                        <a:t> will…?</a:t>
                      </a:r>
                    </a:p>
                    <a:p>
                      <a:r>
                        <a:rPr lang="de-DE" sz="1200" baseline="0" dirty="0" err="1">
                          <a:solidFill>
                            <a:srgbClr val="002060"/>
                          </a:solidFill>
                        </a:rPr>
                        <a:t>How</a:t>
                      </a:r>
                      <a:r>
                        <a:rPr lang="de-DE" sz="1200" baseline="0" dirty="0">
                          <a:solidFill>
                            <a:srgbClr val="002060"/>
                          </a:solidFill>
                        </a:rPr>
                        <a:t> </a:t>
                      </a:r>
                      <a:r>
                        <a:rPr lang="de-DE" sz="1200" baseline="0" dirty="0" err="1">
                          <a:solidFill>
                            <a:srgbClr val="002060"/>
                          </a:solidFill>
                        </a:rPr>
                        <a:t>can</a:t>
                      </a:r>
                      <a:r>
                        <a:rPr lang="de-DE" sz="1200" baseline="0" dirty="0">
                          <a:solidFill>
                            <a:srgbClr val="002060"/>
                          </a:solidFill>
                        </a:rPr>
                        <a:t> </a:t>
                      </a:r>
                      <a:r>
                        <a:rPr lang="de-DE" sz="1200" baseline="0" dirty="0" err="1">
                          <a:solidFill>
                            <a:srgbClr val="002060"/>
                          </a:solidFill>
                        </a:rPr>
                        <a:t>we</a:t>
                      </a:r>
                      <a:r>
                        <a:rPr lang="de-DE" sz="1200" baseline="0" dirty="0">
                          <a:solidFill>
                            <a:srgbClr val="002060"/>
                          </a:solidFill>
                        </a:rPr>
                        <a:t>…?</a:t>
                      </a:r>
                      <a:endParaRPr lang="en-US" sz="1200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3789782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42C30A-9445-B833-D5D2-040021D2D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8F8A4-A9E9-4D9F-8AA4-57B6F1DE9603}" type="slidenum">
              <a:rPr lang="en-GB" smtClean="0"/>
              <a:t>28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143186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44538" y="349242"/>
            <a:ext cx="7543800" cy="809924"/>
          </a:xfrm>
        </p:spPr>
        <p:txBody>
          <a:bodyPr/>
          <a:lstStyle/>
          <a:p>
            <a:r>
              <a:rPr lang="de-DE" dirty="0"/>
              <a:t>More Data </a:t>
            </a:r>
            <a:r>
              <a:rPr lang="de-DE" dirty="0">
                <a:sym typeface="Wingdings" panose="05000000000000000000" pitchFamily="2" charset="2"/>
              </a:rPr>
              <a:t> More </a:t>
            </a:r>
            <a:r>
              <a:rPr lang="de-DE" dirty="0" err="1">
                <a:sym typeface="Wingdings" panose="05000000000000000000" pitchFamily="2" charset="2"/>
              </a:rPr>
              <a:t>Opportunities</a:t>
            </a:r>
            <a:endParaRPr lang="en-US" dirty="0"/>
          </a:p>
        </p:txBody>
      </p:sp>
      <p:graphicFrame>
        <p:nvGraphicFramePr>
          <p:cNvPr id="7" name="Chart 8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84354736"/>
              </p:ext>
            </p:extLst>
          </p:nvPr>
        </p:nvGraphicFramePr>
        <p:xfrm>
          <a:off x="0" y="698500"/>
          <a:ext cx="9312275" cy="487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rbeitsblatt" r:id="rId2" imgW="9309399" imgH="4877223" progId="Excel.Sheet.8">
                  <p:embed/>
                </p:oleObj>
              </mc:Choice>
              <mc:Fallback>
                <p:oleObj name="Arbeitsblatt" r:id="rId2" imgW="9309399" imgH="4877223" progId="Excel.Sheet.8">
                  <p:embed/>
                  <p:pic>
                    <p:nvPicPr>
                      <p:cNvPr id="202754" name="Chart 81"/>
                      <p:cNvPicPr>
                        <a:picLocks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698500"/>
                        <a:ext cx="9312275" cy="4876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8" name="Group 16"/>
          <p:cNvGrpSpPr>
            <a:grpSpLocks/>
          </p:cNvGrpSpPr>
          <p:nvPr/>
        </p:nvGrpSpPr>
        <p:grpSpPr bwMode="auto">
          <a:xfrm>
            <a:off x="8383587" y="1725614"/>
            <a:ext cx="561975" cy="558800"/>
            <a:chOff x="485298" y="4105275"/>
            <a:chExt cx="788671" cy="783431"/>
          </a:xfrm>
        </p:grpSpPr>
        <p:sp>
          <p:nvSpPr>
            <p:cNvPr id="9" name="Rounded Rectangle 44"/>
            <p:cNvSpPr/>
            <p:nvPr/>
          </p:nvSpPr>
          <p:spPr>
            <a:xfrm>
              <a:off x="485298" y="4105275"/>
              <a:ext cx="788671" cy="783431"/>
            </a:xfrm>
            <a:prstGeom prst="roundRect">
              <a:avLst>
                <a:gd name="adj" fmla="val 18187"/>
              </a:avLst>
            </a:prstGeom>
            <a:solidFill>
              <a:schemeClr val="bg1"/>
            </a:soli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3200" b="1" dirty="0">
                <a:solidFill>
                  <a:schemeClr val="bg2"/>
                </a:solidFill>
                <a:latin typeface="Arial" pitchFamily="34" charset="0"/>
                <a:cs typeface="Arial" pitchFamily="34" charset="0"/>
              </a:endParaRPr>
            </a:p>
          </p:txBody>
        </p:sp>
        <p:pic>
          <p:nvPicPr>
            <p:cNvPr id="10" name="Picture 4" descr="C:\Users\Yvette.DUARTE\Desktop\EMC\Sourced Images\logos\logos\twitter_bug_qyfc.jpg.bmp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85298" y="4105275"/>
              <a:ext cx="788194" cy="782615"/>
            </a:xfrm>
            <a:prstGeom prst="roundRect">
              <a:avLst>
                <a:gd name="adj" fmla="val 18337"/>
              </a:avLst>
            </a:prstGeom>
            <a:noFill/>
          </p:spPr>
        </p:pic>
      </p:grpSp>
      <p:pic>
        <p:nvPicPr>
          <p:cNvPr id="15" name="Picture 9" descr="C:\Users\Yvette.DUARTE\Desktop\EMC\png\Wikipedia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463190" y="3549926"/>
            <a:ext cx="650875" cy="622300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6" name="Picture 39" descr="C:\Windows\system32\config\systemprofile\Desktop\EMC\Logos\2000px-Microsoft_Powerpoint_Icon.svg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973638" y="3384550"/>
            <a:ext cx="588962" cy="555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4" descr="C:\Windows\system32\config\systemprofile\Desktop\EMC\Logos\2000px-Microsoft_Word_2010_Icon.svg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927475" y="4267200"/>
            <a:ext cx="588963" cy="588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Picture 5" descr="C:\Windows\system32\config\systemprofile\Desktop\EMC\Logos\Excel_2010_icon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756150" y="4267200"/>
            <a:ext cx="588963" cy="588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Picture 6" descr="C:\Windows\system32\config\systemprofile\Desktop\EMC\Logos\Microsoft_Outlook_Icon.pn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3560763" y="3351213"/>
            <a:ext cx="588962" cy="588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" name="Picture 57"/>
          <p:cNvPicPr>
            <a:picLocks noChangeAspect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4324350" y="2901950"/>
            <a:ext cx="508000" cy="506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1" name="Group 68"/>
          <p:cNvGrpSpPr>
            <a:grpSpLocks/>
          </p:cNvGrpSpPr>
          <p:nvPr/>
        </p:nvGrpSpPr>
        <p:grpSpPr bwMode="auto">
          <a:xfrm>
            <a:off x="4270375" y="3565525"/>
            <a:ext cx="534988" cy="560388"/>
            <a:chOff x="1583277" y="3784920"/>
            <a:chExt cx="552891" cy="565209"/>
          </a:xfrm>
        </p:grpSpPr>
        <p:pic>
          <p:nvPicPr>
            <p:cNvPr id="22" name="Picture 59"/>
            <p:cNvPicPr>
              <a:picLocks noChangeAspect="1"/>
            </p:cNvPicPr>
            <p:nvPr/>
          </p:nvPicPr>
          <p:blipFill>
            <a:blip r:embed="rId11" cstate="print"/>
            <a:srcRect/>
            <a:stretch>
              <a:fillRect/>
            </a:stretch>
          </p:blipFill>
          <p:spPr bwMode="auto">
            <a:xfrm rot="2283440">
              <a:off x="1583277" y="3784920"/>
              <a:ext cx="401677" cy="534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3" name="Picture 60"/>
            <p:cNvPicPr>
              <a:picLocks noChangeAspect="1"/>
            </p:cNvPicPr>
            <p:nvPr/>
          </p:nvPicPr>
          <p:blipFill>
            <a:blip r:embed="rId11" cstate="print"/>
            <a:srcRect/>
            <a:stretch>
              <a:fillRect/>
            </a:stretch>
          </p:blipFill>
          <p:spPr bwMode="auto">
            <a:xfrm rot="1403616">
              <a:off x="1654327" y="3815898"/>
              <a:ext cx="401677" cy="534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4" name="Picture 61"/>
            <p:cNvPicPr>
              <a:picLocks noChangeAspect="1"/>
            </p:cNvPicPr>
            <p:nvPr/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1734491" y="3793132"/>
              <a:ext cx="401677" cy="534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25" name="Picture 71"/>
          <p:cNvPicPr>
            <a:picLocks noChangeAspect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8178006" y="2643737"/>
            <a:ext cx="674687" cy="674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" name="Picture 72"/>
          <p:cNvPicPr>
            <a:picLocks noChangeAspect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7312025" y="2718594"/>
            <a:ext cx="660400" cy="66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" name="TextBox 77"/>
          <p:cNvSpPr txBox="1">
            <a:spLocks noChangeArrowheads="1"/>
          </p:cNvSpPr>
          <p:nvPr/>
        </p:nvSpPr>
        <p:spPr bwMode="auto">
          <a:xfrm>
            <a:off x="3038475" y="5067300"/>
            <a:ext cx="3133725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000" dirty="0">
                <a:solidFill>
                  <a:srgbClr val="002060"/>
                </a:solidFill>
                <a:latin typeface="Calibri" pitchFamily="34" charset="0"/>
                <a:ea typeface="ＭＳ Ｐゴシック" pitchFamily="34" charset="-128"/>
              </a:rPr>
              <a:t>2000</a:t>
            </a:r>
            <a:r>
              <a:rPr lang="ja-JP" altLang="en-US" sz="2000" dirty="0">
                <a:solidFill>
                  <a:srgbClr val="002060"/>
                </a:solidFill>
                <a:latin typeface="Calibri" pitchFamily="34" charset="0"/>
                <a:ea typeface="ＭＳ Ｐゴシック" pitchFamily="34" charset="-128"/>
              </a:rPr>
              <a:t>’</a:t>
            </a:r>
            <a:r>
              <a:rPr lang="en-US" altLang="ja-JP" sz="2000" dirty="0">
                <a:solidFill>
                  <a:srgbClr val="002060"/>
                </a:solidFill>
                <a:latin typeface="Calibri" pitchFamily="34" charset="0"/>
                <a:ea typeface="ＭＳ Ｐゴシック" pitchFamily="34" charset="-128"/>
              </a:rPr>
              <a:t>s</a:t>
            </a:r>
          </a:p>
          <a:p>
            <a:pPr algn="ctr"/>
            <a:r>
              <a:rPr lang="en-US" sz="2000" dirty="0">
                <a:solidFill>
                  <a:srgbClr val="002060"/>
                </a:solidFill>
                <a:latin typeface="Calibri" pitchFamily="34" charset="0"/>
                <a:ea typeface="ＭＳ Ｐゴシック" pitchFamily="34" charset="-128"/>
              </a:rPr>
              <a:t>Content Management</a:t>
            </a:r>
            <a:endParaRPr lang="en-US" sz="2000" dirty="0">
              <a:solidFill>
                <a:srgbClr val="002060"/>
              </a:solidFill>
              <a:latin typeface="MetaNormalLF-Roman" pitchFamily="34" charset="0"/>
              <a:ea typeface="ＭＳ Ｐゴシック" pitchFamily="34" charset="-128"/>
            </a:endParaRPr>
          </a:p>
        </p:txBody>
      </p:sp>
      <p:sp>
        <p:nvSpPr>
          <p:cNvPr id="28" name="TextBox 78"/>
          <p:cNvSpPr txBox="1">
            <a:spLocks noChangeArrowheads="1"/>
          </p:cNvSpPr>
          <p:nvPr/>
        </p:nvSpPr>
        <p:spPr bwMode="auto">
          <a:xfrm>
            <a:off x="457200" y="5080000"/>
            <a:ext cx="2454275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000" dirty="0">
                <a:solidFill>
                  <a:srgbClr val="002060"/>
                </a:solidFill>
                <a:latin typeface="Calibri" pitchFamily="34" charset="0"/>
                <a:ea typeface="ＭＳ Ｐゴシック" pitchFamily="34" charset="-128"/>
              </a:rPr>
              <a:t>1990</a:t>
            </a:r>
            <a:r>
              <a:rPr lang="ja-JP" altLang="en-US" sz="2000" dirty="0">
                <a:solidFill>
                  <a:srgbClr val="002060"/>
                </a:solidFill>
                <a:latin typeface="Calibri" pitchFamily="34" charset="0"/>
                <a:ea typeface="ＭＳ Ｐゴシック" pitchFamily="34" charset="-128"/>
              </a:rPr>
              <a:t>’</a:t>
            </a:r>
            <a:r>
              <a:rPr lang="en-US" altLang="ja-JP" sz="2000" dirty="0">
                <a:solidFill>
                  <a:srgbClr val="002060"/>
                </a:solidFill>
                <a:latin typeface="Calibri" pitchFamily="34" charset="0"/>
                <a:ea typeface="ＭＳ Ｐゴシック" pitchFamily="34" charset="-128"/>
              </a:rPr>
              <a:t>s</a:t>
            </a:r>
          </a:p>
          <a:p>
            <a:pPr algn="ctr"/>
            <a:r>
              <a:rPr lang="en-US" sz="2000" dirty="0">
                <a:solidFill>
                  <a:srgbClr val="002060"/>
                </a:solidFill>
                <a:latin typeface="Calibri" pitchFamily="34" charset="0"/>
                <a:ea typeface="ＭＳ Ｐゴシック" pitchFamily="34" charset="-128"/>
              </a:rPr>
              <a:t>Relational Databases &amp; Data Warehouses</a:t>
            </a:r>
            <a:endParaRPr lang="en-US" sz="1400" dirty="0">
              <a:solidFill>
                <a:srgbClr val="002060"/>
              </a:solidFill>
              <a:latin typeface="MetaNormalLF-Roman" pitchFamily="34" charset="0"/>
              <a:ea typeface="ＭＳ Ｐゴシック" pitchFamily="34" charset="-128"/>
            </a:endParaRPr>
          </a:p>
        </p:txBody>
      </p:sp>
      <p:sp>
        <p:nvSpPr>
          <p:cNvPr id="29" name="TextBox 80"/>
          <p:cNvSpPr txBox="1">
            <a:spLocks noChangeArrowheads="1"/>
          </p:cNvSpPr>
          <p:nvPr/>
        </p:nvSpPr>
        <p:spPr bwMode="auto">
          <a:xfrm>
            <a:off x="5902325" y="5080000"/>
            <a:ext cx="3133725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000" dirty="0">
                <a:solidFill>
                  <a:srgbClr val="002060"/>
                </a:solidFill>
                <a:latin typeface="Calibri" pitchFamily="34" charset="0"/>
                <a:ea typeface="ＭＳ Ｐゴシック" pitchFamily="34" charset="-128"/>
              </a:rPr>
              <a:t>2010</a:t>
            </a:r>
            <a:r>
              <a:rPr lang="ja-JP" altLang="en-US" sz="2000" dirty="0">
                <a:solidFill>
                  <a:srgbClr val="002060"/>
                </a:solidFill>
                <a:latin typeface="Calibri" pitchFamily="34" charset="0"/>
                <a:ea typeface="ＭＳ Ｐゴシック" pitchFamily="34" charset="-128"/>
              </a:rPr>
              <a:t>’</a:t>
            </a:r>
            <a:r>
              <a:rPr lang="en-US" altLang="ja-JP" sz="2000" dirty="0">
                <a:solidFill>
                  <a:srgbClr val="002060"/>
                </a:solidFill>
                <a:latin typeface="Calibri" pitchFamily="34" charset="0"/>
                <a:ea typeface="ＭＳ Ｐゴシック" pitchFamily="34" charset="-128"/>
              </a:rPr>
              <a:t>s</a:t>
            </a:r>
          </a:p>
          <a:p>
            <a:pPr algn="ctr"/>
            <a:r>
              <a:rPr lang="en-US" sz="2000" dirty="0">
                <a:solidFill>
                  <a:srgbClr val="002060"/>
                </a:solidFill>
                <a:latin typeface="Calibri" pitchFamily="34" charset="0"/>
                <a:ea typeface="ＭＳ Ｐゴシック" pitchFamily="34" charset="-128"/>
              </a:rPr>
              <a:t>Key-Value Storages</a:t>
            </a:r>
          </a:p>
          <a:p>
            <a:pPr algn="ctr"/>
            <a:r>
              <a:rPr lang="en-US" sz="2000" dirty="0">
                <a:solidFill>
                  <a:srgbClr val="002060"/>
                </a:solidFill>
                <a:latin typeface="Calibri" pitchFamily="34" charset="0"/>
                <a:ea typeface="ＭＳ Ｐゴシック" pitchFamily="34" charset="-128"/>
              </a:rPr>
              <a:t>&amp; Unstructured Data</a:t>
            </a:r>
          </a:p>
        </p:txBody>
      </p:sp>
      <p:grpSp>
        <p:nvGrpSpPr>
          <p:cNvPr id="31" name="Group 96"/>
          <p:cNvGrpSpPr>
            <a:grpSpLocks/>
          </p:cNvGrpSpPr>
          <p:nvPr/>
        </p:nvGrpSpPr>
        <p:grpSpPr bwMode="auto">
          <a:xfrm>
            <a:off x="0" y="1606550"/>
            <a:ext cx="628650" cy="3516313"/>
            <a:chOff x="0" y="1606318"/>
            <a:chExt cx="627865" cy="3516703"/>
          </a:xfrm>
        </p:grpSpPr>
        <p:cxnSp>
          <p:nvCxnSpPr>
            <p:cNvPr id="32" name="Straight Arrow Connector 84"/>
            <p:cNvCxnSpPr/>
            <p:nvPr/>
          </p:nvCxnSpPr>
          <p:spPr>
            <a:xfrm flipV="1">
              <a:off x="608839" y="1638072"/>
              <a:ext cx="0" cy="3391276"/>
            </a:xfrm>
            <a:prstGeom prst="straightConnector1">
              <a:avLst/>
            </a:prstGeom>
            <a:ln w="28575">
              <a:solidFill>
                <a:schemeClr val="bg1">
                  <a:lumMod val="8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86"/>
            <p:cNvSpPr txBox="1">
              <a:spLocks noChangeArrowheads="1"/>
            </p:cNvSpPr>
            <p:nvPr/>
          </p:nvSpPr>
          <p:spPr bwMode="auto">
            <a:xfrm rot="-5400000">
              <a:off x="-1256471" y="3164037"/>
              <a:ext cx="3423030" cy="3075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sz="1400" dirty="0">
                  <a:solidFill>
                    <a:srgbClr val="7F7F7F"/>
                  </a:solidFill>
                  <a:latin typeface="MetaNormalLF-Roman" pitchFamily="34" charset="0"/>
                  <a:ea typeface="ＭＳ Ｐゴシック" pitchFamily="34" charset="-128"/>
                </a:rPr>
                <a:t>VOLUME OF INFORMATION</a:t>
              </a:r>
              <a:endParaRPr lang="en-US" sz="800" dirty="0">
                <a:solidFill>
                  <a:srgbClr val="7F7F7F"/>
                </a:solidFill>
                <a:latin typeface="MetaNormalLF-Roman" pitchFamily="34" charset="0"/>
                <a:ea typeface="ＭＳ Ｐゴシック" pitchFamily="34" charset="-128"/>
              </a:endParaRPr>
            </a:p>
          </p:txBody>
        </p:sp>
        <p:sp>
          <p:nvSpPr>
            <p:cNvPr id="34" name="TextBox 87"/>
            <p:cNvSpPr txBox="1">
              <a:spLocks noChangeArrowheads="1"/>
            </p:cNvSpPr>
            <p:nvPr/>
          </p:nvSpPr>
          <p:spPr bwMode="auto">
            <a:xfrm>
              <a:off x="0" y="1638072"/>
              <a:ext cx="627865" cy="2460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r"/>
              <a:r>
                <a:rPr lang="en-US" sz="1000" dirty="0">
                  <a:solidFill>
                    <a:srgbClr val="7F7F7F"/>
                  </a:solidFill>
                  <a:latin typeface="MetaNormalLF-Roman" pitchFamily="34" charset="0"/>
                  <a:ea typeface="ＭＳ Ｐゴシック" pitchFamily="34" charset="-128"/>
                </a:rPr>
                <a:t>LARGE</a:t>
              </a:r>
              <a:endParaRPr lang="en-US" sz="400" dirty="0">
                <a:solidFill>
                  <a:srgbClr val="7F7F7F"/>
                </a:solidFill>
                <a:latin typeface="MetaNormalLF-Roman" pitchFamily="34" charset="0"/>
                <a:ea typeface="ＭＳ Ｐゴシック" pitchFamily="34" charset="-128"/>
              </a:endParaRPr>
            </a:p>
          </p:txBody>
        </p:sp>
        <p:sp>
          <p:nvSpPr>
            <p:cNvPr id="35" name="TextBox 88"/>
            <p:cNvSpPr txBox="1">
              <a:spLocks noChangeArrowheads="1"/>
            </p:cNvSpPr>
            <p:nvPr/>
          </p:nvSpPr>
          <p:spPr bwMode="auto">
            <a:xfrm>
              <a:off x="0" y="4876931"/>
              <a:ext cx="627865" cy="2460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r"/>
              <a:r>
                <a:rPr lang="en-US" sz="1000" dirty="0">
                  <a:solidFill>
                    <a:srgbClr val="7F7F7F"/>
                  </a:solidFill>
                  <a:latin typeface="MetaNormalLF-Roman" pitchFamily="34" charset="0"/>
                  <a:ea typeface="ＭＳ Ｐゴシック" pitchFamily="34" charset="-128"/>
                </a:rPr>
                <a:t>SMALL</a:t>
              </a:r>
              <a:endParaRPr lang="en-US" sz="400" dirty="0">
                <a:solidFill>
                  <a:srgbClr val="7F7F7F"/>
                </a:solidFill>
                <a:latin typeface="MetaNormalLF-Roman" pitchFamily="34" charset="0"/>
                <a:ea typeface="ＭＳ Ｐゴシック" pitchFamily="34" charset="-128"/>
              </a:endParaRPr>
            </a:p>
          </p:txBody>
        </p:sp>
      </p:grpSp>
      <p:sp>
        <p:nvSpPr>
          <p:cNvPr id="36" name="TextBox 89"/>
          <p:cNvSpPr txBox="1">
            <a:spLocks noChangeArrowheads="1"/>
          </p:cNvSpPr>
          <p:nvPr/>
        </p:nvSpPr>
        <p:spPr bwMode="auto">
          <a:xfrm>
            <a:off x="747713" y="1447800"/>
            <a:ext cx="200818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dirty="0">
                <a:solidFill>
                  <a:srgbClr val="002060"/>
                </a:solidFill>
                <a:latin typeface="MetaNormalLF-Roman" pitchFamily="34" charset="0"/>
                <a:ea typeface="ＭＳ Ｐゴシック" pitchFamily="34" charset="-128"/>
              </a:rPr>
              <a:t>TERABYTES</a:t>
            </a:r>
          </a:p>
        </p:txBody>
      </p:sp>
      <p:sp>
        <p:nvSpPr>
          <p:cNvPr id="37" name="TextBox 90"/>
          <p:cNvSpPr txBox="1">
            <a:spLocks noChangeArrowheads="1"/>
          </p:cNvSpPr>
          <p:nvPr/>
        </p:nvSpPr>
        <p:spPr bwMode="auto">
          <a:xfrm>
            <a:off x="3689350" y="1447800"/>
            <a:ext cx="201295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dirty="0">
                <a:solidFill>
                  <a:srgbClr val="002060"/>
                </a:solidFill>
                <a:latin typeface="MetaNormalLF-Roman" pitchFamily="34" charset="0"/>
                <a:ea typeface="ＭＳ Ｐゴシック" pitchFamily="34" charset="-128"/>
              </a:rPr>
              <a:t>PETABYTES</a:t>
            </a:r>
          </a:p>
        </p:txBody>
      </p:sp>
      <p:sp>
        <p:nvSpPr>
          <p:cNvPr id="38" name="TextBox 91"/>
          <p:cNvSpPr txBox="1">
            <a:spLocks noChangeArrowheads="1"/>
          </p:cNvSpPr>
          <p:nvPr/>
        </p:nvSpPr>
        <p:spPr bwMode="auto">
          <a:xfrm>
            <a:off x="6705600" y="1447800"/>
            <a:ext cx="187325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dirty="0">
                <a:solidFill>
                  <a:srgbClr val="002060"/>
                </a:solidFill>
                <a:latin typeface="MetaNormalLF-Roman" pitchFamily="34" charset="0"/>
                <a:ea typeface="ＭＳ Ｐゴシック" pitchFamily="34" charset="-128"/>
              </a:rPr>
              <a:t>EXABYTES</a:t>
            </a:r>
          </a:p>
        </p:txBody>
      </p:sp>
      <p:pic>
        <p:nvPicPr>
          <p:cNvPr id="39" name="Picture 7" descr="C:\Users\Yvette.DUARTE\Desktop\EMC\png\AIM2.png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7213283" y="2150734"/>
            <a:ext cx="1006475" cy="439737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40" name="Picture 93"/>
          <p:cNvPicPr>
            <a:picLocks noChangeAspect="1"/>
          </p:cNvPicPr>
          <p:nvPr/>
        </p:nvPicPr>
        <p:blipFill>
          <a:blip r:embed="rId15" cstate="print"/>
          <a:srcRect l="2984" t="2947" r="2453" b="3898"/>
          <a:stretch>
            <a:fillRect/>
          </a:stretch>
        </p:blipFill>
        <p:spPr>
          <a:xfrm>
            <a:off x="8312981" y="4504675"/>
            <a:ext cx="522444" cy="518825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41" name="Picture 5" descr="C:\Users\Yvette.DUARTE\Desktop\EMC\png\SAP1.png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914400" y="4297363"/>
            <a:ext cx="67945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2" name="Picture 6"/>
          <p:cNvPicPr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1171575" y="4764088"/>
            <a:ext cx="1039813" cy="130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3" name="Grafik 42" descr="File:&lt;strong&gt;Netflix&lt;/strong&gt; 2015 logo.svg - Wikipedia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8835" y="4145576"/>
            <a:ext cx="1056374" cy="285551"/>
          </a:xfrm>
          <a:prstGeom prst="rect">
            <a:avLst/>
          </a:prstGeom>
        </p:spPr>
      </p:pic>
      <p:pic>
        <p:nvPicPr>
          <p:cNvPr id="44" name="Grafik 43" descr="100,000 genetic codes to be mapped in Saudi in &lt;strong&gt;human&lt;/strong&gt; ...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400489" y="3472654"/>
            <a:ext cx="909991" cy="611188"/>
          </a:xfrm>
          <a:prstGeom prst="rect">
            <a:avLst/>
          </a:prstGeom>
        </p:spPr>
      </p:pic>
      <p:pic>
        <p:nvPicPr>
          <p:cNvPr id="45" name="Grafik 44" descr="Original file ‎ (SVG file, nominally 406 × 317 pixels ...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7594" y="4559468"/>
            <a:ext cx="421241" cy="421241"/>
          </a:xfrm>
          <a:prstGeom prst="rect">
            <a:avLst/>
          </a:prstGeom>
        </p:spPr>
      </p:pic>
      <p:pic>
        <p:nvPicPr>
          <p:cNvPr id="46" name="Grafik 45" descr="인스타그램 인스타로고 · Pixabay의 무료 벡터 그래픽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489" y="4267200"/>
            <a:ext cx="428558" cy="434594"/>
          </a:xfrm>
          <a:prstGeom prst="rect">
            <a:avLst/>
          </a:prstGeom>
        </p:spPr>
      </p:pic>
      <p:pic>
        <p:nvPicPr>
          <p:cNvPr id="47" name="Grafik 46" descr="File:&lt;strong&gt;Cassandra&lt;/strong&gt; logo.svg - Wikimedia Commons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9855" y="2947280"/>
            <a:ext cx="565150" cy="378827"/>
          </a:xfrm>
          <a:prstGeom prst="rect">
            <a:avLst/>
          </a:prstGeom>
        </p:spPr>
      </p:pic>
      <p:pic>
        <p:nvPicPr>
          <p:cNvPr id="48" name="Grafik 47" descr="5+ base de datos NoSql para mejorar la performance de tus ...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043" y="3564742"/>
            <a:ext cx="1071879" cy="35729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99F4F5C-797A-C2AC-315A-35851CF8CD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8F8A4-A9E9-4D9F-8AA4-57B6F1DE9603}" type="slidenum">
              <a:rPr lang="en-GB" smtClean="0"/>
              <a:t>29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191845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3" name="Slide Number Placeholder 3">
            <a:extLst>
              <a:ext uri="{FF2B5EF4-FFF2-40B4-BE49-F238E27FC236}">
                <a16:creationId xmlns:a16="http://schemas.microsoft.com/office/drawing/2014/main" id="{7C165A29-6735-99C6-E68B-66485BA64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788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57F1E4F-1CFF-5643-939E-217C01CDF565}" type="slidenum">
              <a:rPr lang="en-US" smtClean="0"/>
              <a:pPr/>
              <a:t>3</a:t>
            </a:fld>
            <a:endParaRPr lang="en-US" altLang="en-US" sz="1200" dirty="0">
              <a:latin typeface="Tahoma" panose="020B0604030504040204" pitchFamily="34" charset="0"/>
              <a:ea typeface="MS PGothic" panose="020B0600070205080204" pitchFamily="34" charset="-128"/>
            </a:endParaRPr>
          </a:p>
        </p:txBody>
      </p:sp>
      <p:sp>
        <p:nvSpPr>
          <p:cNvPr id="17410" name="Rectangle 1">
            <a:extLst>
              <a:ext uri="{FF2B5EF4-FFF2-40B4-BE49-F238E27FC236}">
                <a16:creationId xmlns:a16="http://schemas.microsoft.com/office/drawing/2014/main" id="{43123A97-2992-6FBC-0613-8C5BED50C62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152400"/>
            <a:ext cx="8305800" cy="838200"/>
          </a:xfrm>
        </p:spPr>
        <p:txBody>
          <a:bodyPr/>
          <a:lstStyle/>
          <a:p>
            <a:pPr algn="l" eaLnBrk="1" hangingPunct="1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en-US" dirty="0"/>
              <a:t>Our Objective at UCP</a:t>
            </a:r>
          </a:p>
        </p:txBody>
      </p:sp>
      <p:sp>
        <p:nvSpPr>
          <p:cNvPr id="19460" name="Rectangle 2">
            <a:extLst>
              <a:ext uri="{FF2B5EF4-FFF2-40B4-BE49-F238E27FC236}">
                <a16:creationId xmlns:a16="http://schemas.microsoft.com/office/drawing/2014/main" id="{34A97536-4BA9-3951-BACC-B1591DE0E00A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685800" y="1219200"/>
            <a:ext cx="8458200" cy="5105400"/>
          </a:xfrm>
        </p:spPr>
        <p:txBody>
          <a:bodyPr rtlCol="0">
            <a:normAutofit/>
          </a:bodyPr>
          <a:lstStyle/>
          <a:p>
            <a:pPr marL="338138" indent="-338138" eaLnBrk="1" fontAlgn="auto" hangingPunct="1">
              <a:spcBef>
                <a:spcPts val="600"/>
              </a:spcBef>
              <a:spcAft>
                <a:spcPts val="0"/>
              </a:spcAft>
              <a:buClr>
                <a:srgbClr val="330066"/>
              </a:buClr>
              <a:buSzPct val="82000"/>
              <a:buNone/>
              <a:tabLst>
                <a:tab pos="338138" algn="l"/>
                <a:tab pos="450850" algn="l"/>
                <a:tab pos="908050" algn="l"/>
                <a:tab pos="1365250" algn="l"/>
                <a:tab pos="1822450" algn="l"/>
                <a:tab pos="2279650" algn="l"/>
                <a:tab pos="2736850" algn="l"/>
                <a:tab pos="3194050" algn="l"/>
                <a:tab pos="3651250" algn="l"/>
                <a:tab pos="4108450" algn="l"/>
                <a:tab pos="4565650" algn="l"/>
                <a:tab pos="5022850" algn="l"/>
                <a:tab pos="5480050" algn="l"/>
                <a:tab pos="5937250" algn="l"/>
                <a:tab pos="6394450" algn="l"/>
                <a:tab pos="6851650" algn="l"/>
                <a:tab pos="7308850" algn="l"/>
                <a:tab pos="7766050" algn="l"/>
                <a:tab pos="8223250" algn="l"/>
                <a:tab pos="8680450" algn="l"/>
                <a:tab pos="9137650" algn="l"/>
              </a:tabLst>
              <a:defRPr/>
            </a:pPr>
            <a:r>
              <a:rPr lang="en-US" sz="2800" b="1" dirty="0">
                <a:solidFill>
                  <a:srgbClr val="FF0000"/>
                </a:solidFill>
              </a:rPr>
              <a:t>UCP’s Vision</a:t>
            </a:r>
          </a:p>
          <a:p>
            <a:pPr marL="574675" indent="-338138" eaLnBrk="1" fontAlgn="auto" hangingPunct="1">
              <a:spcBef>
                <a:spcPts val="600"/>
              </a:spcBef>
              <a:spcAft>
                <a:spcPts val="0"/>
              </a:spcAft>
              <a:buClr>
                <a:srgbClr val="330066"/>
              </a:buClr>
              <a:buSzPct val="82000"/>
              <a:tabLst>
                <a:tab pos="450850" algn="l"/>
                <a:tab pos="457200" algn="l"/>
                <a:tab pos="908050" algn="l"/>
                <a:tab pos="1365250" algn="l"/>
                <a:tab pos="1822450" algn="l"/>
                <a:tab pos="2279650" algn="l"/>
                <a:tab pos="2736850" algn="l"/>
                <a:tab pos="3194050" algn="l"/>
                <a:tab pos="3651250" algn="l"/>
                <a:tab pos="4108450" algn="l"/>
                <a:tab pos="4565650" algn="l"/>
                <a:tab pos="5022850" algn="l"/>
                <a:tab pos="5480050" algn="l"/>
                <a:tab pos="5937250" algn="l"/>
                <a:tab pos="6394450" algn="l"/>
                <a:tab pos="6851650" algn="l"/>
                <a:tab pos="7308850" algn="l"/>
                <a:tab pos="7766050" algn="l"/>
                <a:tab pos="8223250" algn="l"/>
                <a:tab pos="8680450" algn="l"/>
                <a:tab pos="9137650" algn="l"/>
              </a:tabLst>
              <a:defRPr/>
            </a:pPr>
            <a:r>
              <a:rPr lang="en-US" sz="2000" dirty="0"/>
              <a:t>To become an internationally acclaimed University in teaching and research.</a:t>
            </a:r>
          </a:p>
          <a:p>
            <a:pPr marL="338138" indent="-338138" eaLnBrk="1" fontAlgn="auto" hangingPunct="1">
              <a:spcBef>
                <a:spcPts val="600"/>
              </a:spcBef>
              <a:spcAft>
                <a:spcPts val="0"/>
              </a:spcAft>
              <a:buClr>
                <a:srgbClr val="330066"/>
              </a:buClr>
              <a:buSzPct val="82000"/>
              <a:buNone/>
              <a:tabLst>
                <a:tab pos="338138" algn="l"/>
                <a:tab pos="450850" algn="l"/>
                <a:tab pos="908050" algn="l"/>
                <a:tab pos="1365250" algn="l"/>
                <a:tab pos="1822450" algn="l"/>
                <a:tab pos="2279650" algn="l"/>
                <a:tab pos="2736850" algn="l"/>
                <a:tab pos="3194050" algn="l"/>
                <a:tab pos="3651250" algn="l"/>
                <a:tab pos="4108450" algn="l"/>
                <a:tab pos="4565650" algn="l"/>
                <a:tab pos="5022850" algn="l"/>
                <a:tab pos="5480050" algn="l"/>
                <a:tab pos="5937250" algn="l"/>
                <a:tab pos="6394450" algn="l"/>
                <a:tab pos="6851650" algn="l"/>
                <a:tab pos="7308850" algn="l"/>
                <a:tab pos="7766050" algn="l"/>
                <a:tab pos="8223250" algn="l"/>
                <a:tab pos="8680450" algn="l"/>
                <a:tab pos="9137650" algn="l"/>
              </a:tabLst>
              <a:defRPr/>
            </a:pPr>
            <a:r>
              <a:rPr lang="en-US" sz="2800" b="1" dirty="0">
                <a:solidFill>
                  <a:srgbClr val="FF0000"/>
                </a:solidFill>
              </a:rPr>
              <a:t>UCP’s Mission</a:t>
            </a:r>
          </a:p>
          <a:p>
            <a:pPr marL="574675" indent="-338138" eaLnBrk="1" fontAlgn="auto" hangingPunct="1">
              <a:spcBef>
                <a:spcPts val="600"/>
              </a:spcBef>
              <a:spcAft>
                <a:spcPts val="0"/>
              </a:spcAft>
              <a:buClr>
                <a:srgbClr val="330066"/>
              </a:buClr>
              <a:buSzPct val="82000"/>
              <a:tabLst>
                <a:tab pos="450850" algn="l"/>
                <a:tab pos="908050" algn="l"/>
                <a:tab pos="1365250" algn="l"/>
                <a:tab pos="1822450" algn="l"/>
                <a:tab pos="2279650" algn="l"/>
                <a:tab pos="2736850" algn="l"/>
                <a:tab pos="3194050" algn="l"/>
                <a:tab pos="3651250" algn="l"/>
                <a:tab pos="4108450" algn="l"/>
                <a:tab pos="4565650" algn="l"/>
                <a:tab pos="5022850" algn="l"/>
                <a:tab pos="5480050" algn="l"/>
                <a:tab pos="5937250" algn="l"/>
                <a:tab pos="6394450" algn="l"/>
                <a:tab pos="6851650" algn="l"/>
                <a:tab pos="7308850" algn="l"/>
                <a:tab pos="7766050" algn="l"/>
                <a:tab pos="8223250" algn="l"/>
                <a:tab pos="8680450" algn="l"/>
                <a:tab pos="9137650" algn="l"/>
              </a:tabLst>
              <a:defRPr/>
            </a:pPr>
            <a:r>
              <a:rPr lang="en-US" sz="2000" dirty="0"/>
              <a:t>To provide quality education leading to research, employability and entrepreneurial pursuits creating societal impact, serving the nation and the world.</a:t>
            </a:r>
            <a:endParaRPr lang="en-US" sz="2000" b="1" dirty="0">
              <a:solidFill>
                <a:srgbClr val="3333FF"/>
              </a:solidFill>
            </a:endParaRPr>
          </a:p>
          <a:p>
            <a:pPr marL="338138" indent="-338138" eaLnBrk="1" fontAlgn="auto" hangingPunct="1">
              <a:spcBef>
                <a:spcPts val="1200"/>
              </a:spcBef>
              <a:spcAft>
                <a:spcPts val="0"/>
              </a:spcAft>
              <a:buClr>
                <a:srgbClr val="330066"/>
              </a:buClr>
              <a:buSzPct val="82000"/>
              <a:buNone/>
              <a:tabLst>
                <a:tab pos="908050" algn="l"/>
                <a:tab pos="1365250" algn="l"/>
                <a:tab pos="1822450" algn="l"/>
                <a:tab pos="2279650" algn="l"/>
                <a:tab pos="2736850" algn="l"/>
                <a:tab pos="3194050" algn="l"/>
                <a:tab pos="3651250" algn="l"/>
                <a:tab pos="4108450" algn="l"/>
                <a:tab pos="4565650" algn="l"/>
                <a:tab pos="5022850" algn="l"/>
                <a:tab pos="5480050" algn="l"/>
                <a:tab pos="5937250" algn="l"/>
                <a:tab pos="6394450" algn="l"/>
                <a:tab pos="6851650" algn="l"/>
                <a:tab pos="7308850" algn="l"/>
                <a:tab pos="7766050" algn="l"/>
                <a:tab pos="8223250" algn="l"/>
                <a:tab pos="8680450" algn="l"/>
                <a:tab pos="9137650" algn="l"/>
              </a:tabLst>
              <a:defRPr/>
            </a:pPr>
            <a:r>
              <a:rPr lang="en-US" sz="2800" b="1" dirty="0">
                <a:solidFill>
                  <a:srgbClr val="FF0000"/>
                </a:solidFill>
              </a:rPr>
              <a:t>BSSE -- PEOs</a:t>
            </a:r>
          </a:p>
          <a:p>
            <a:pPr marL="574675" indent="-338138" eaLnBrk="1" fontAlgn="auto" hangingPunct="1">
              <a:spcBef>
                <a:spcPts val="600"/>
              </a:spcBef>
              <a:spcAft>
                <a:spcPts val="0"/>
              </a:spcAft>
              <a:buClr>
                <a:srgbClr val="330066"/>
              </a:buClr>
              <a:buSzPct val="82000"/>
              <a:tabLst>
                <a:tab pos="450850" algn="l"/>
                <a:tab pos="908050" algn="l"/>
                <a:tab pos="1365250" algn="l"/>
                <a:tab pos="1822450" algn="l"/>
                <a:tab pos="2279650" algn="l"/>
                <a:tab pos="2736850" algn="l"/>
                <a:tab pos="3194050" algn="l"/>
                <a:tab pos="3651250" algn="l"/>
                <a:tab pos="4108450" algn="l"/>
                <a:tab pos="4565650" algn="l"/>
                <a:tab pos="5022850" algn="l"/>
                <a:tab pos="5480050" algn="l"/>
                <a:tab pos="5937250" algn="l"/>
                <a:tab pos="6394450" algn="l"/>
                <a:tab pos="6851650" algn="l"/>
                <a:tab pos="7308850" algn="l"/>
                <a:tab pos="7766050" algn="l"/>
                <a:tab pos="8223250" algn="l"/>
                <a:tab pos="8680450" algn="l"/>
                <a:tab pos="9137650" algn="l"/>
              </a:tabLst>
              <a:defRPr/>
            </a:pPr>
            <a:r>
              <a:rPr lang="en-US" sz="2000" dirty="0"/>
              <a:t>PEO 1– Contribute effectively to software development industry by the application of requisite technical skills.</a:t>
            </a:r>
          </a:p>
          <a:p>
            <a:pPr marL="574675" indent="-338138" eaLnBrk="1" fontAlgn="auto" hangingPunct="1">
              <a:spcBef>
                <a:spcPts val="600"/>
              </a:spcBef>
              <a:spcAft>
                <a:spcPts val="0"/>
              </a:spcAft>
              <a:buClr>
                <a:srgbClr val="330066"/>
              </a:buClr>
              <a:buSzPct val="82000"/>
              <a:tabLst>
                <a:tab pos="450850" algn="l"/>
                <a:tab pos="908050" algn="l"/>
                <a:tab pos="1365250" algn="l"/>
                <a:tab pos="1822450" algn="l"/>
                <a:tab pos="2279650" algn="l"/>
                <a:tab pos="2736850" algn="l"/>
                <a:tab pos="3194050" algn="l"/>
                <a:tab pos="3651250" algn="l"/>
                <a:tab pos="4108450" algn="l"/>
                <a:tab pos="4565650" algn="l"/>
                <a:tab pos="5022850" algn="l"/>
                <a:tab pos="5480050" algn="l"/>
                <a:tab pos="5937250" algn="l"/>
                <a:tab pos="6394450" algn="l"/>
                <a:tab pos="6851650" algn="l"/>
                <a:tab pos="7308850" algn="l"/>
                <a:tab pos="7766050" algn="l"/>
                <a:tab pos="8223250" algn="l"/>
                <a:tab pos="8680450" algn="l"/>
                <a:tab pos="9137650" algn="l"/>
              </a:tabLst>
              <a:defRPr/>
            </a:pPr>
            <a:r>
              <a:rPr lang="en-US" sz="2000" dirty="0"/>
              <a:t>PEO 2– Demonstrate advancement in the field of software engineering by enhancing their knowledge and skills.</a:t>
            </a:r>
          </a:p>
          <a:p>
            <a:pPr marL="574675" indent="-338138" eaLnBrk="1" fontAlgn="auto" hangingPunct="1">
              <a:spcBef>
                <a:spcPts val="600"/>
              </a:spcBef>
              <a:spcAft>
                <a:spcPts val="0"/>
              </a:spcAft>
              <a:buClr>
                <a:srgbClr val="330066"/>
              </a:buClr>
              <a:buSzPct val="82000"/>
              <a:tabLst>
                <a:tab pos="450850" algn="l"/>
                <a:tab pos="908050" algn="l"/>
                <a:tab pos="1365250" algn="l"/>
                <a:tab pos="1822450" algn="l"/>
                <a:tab pos="2279650" algn="l"/>
                <a:tab pos="2736850" algn="l"/>
                <a:tab pos="3194050" algn="l"/>
                <a:tab pos="3651250" algn="l"/>
                <a:tab pos="4108450" algn="l"/>
                <a:tab pos="4565650" algn="l"/>
                <a:tab pos="5022850" algn="l"/>
                <a:tab pos="5480050" algn="l"/>
                <a:tab pos="5937250" algn="l"/>
                <a:tab pos="6394450" algn="l"/>
                <a:tab pos="6851650" algn="l"/>
                <a:tab pos="7308850" algn="l"/>
                <a:tab pos="7766050" algn="l"/>
                <a:tab pos="8223250" algn="l"/>
                <a:tab pos="8680450" algn="l"/>
                <a:tab pos="9137650" algn="l"/>
              </a:tabLst>
              <a:defRPr/>
            </a:pPr>
            <a:r>
              <a:rPr lang="en-US" sz="2000" dirty="0"/>
              <a:t>PEO 3– 	Demonstrate ethical values and contribute positively towards the society.</a:t>
            </a:r>
          </a:p>
        </p:txBody>
      </p:sp>
      <p:pic>
        <p:nvPicPr>
          <p:cNvPr id="17412" name="Picture 12" descr="underline_base">
            <a:extLst>
              <a:ext uri="{FF2B5EF4-FFF2-40B4-BE49-F238E27FC236}">
                <a16:creationId xmlns:a16="http://schemas.microsoft.com/office/drawing/2014/main" id="{410F2B35-556A-2A51-7637-D982A1E20F00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827" y="1030290"/>
            <a:ext cx="5484813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1633068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Outline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Introduction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Big Data</a:t>
            </a:r>
            <a:endParaRPr lang="de-DE" dirty="0">
              <a:solidFill>
                <a:srgbClr val="002060"/>
              </a:solidFill>
            </a:endParaRPr>
          </a:p>
          <a:p>
            <a:endParaRPr lang="de-DE" dirty="0">
              <a:solidFill>
                <a:srgbClr val="002060"/>
              </a:solidFill>
            </a:endParaRPr>
          </a:p>
          <a:p>
            <a:r>
              <a:rPr lang="de-DE" dirty="0">
                <a:solidFill>
                  <a:srgbClr val="002060"/>
                </a:solidFill>
              </a:rPr>
              <a:t>Data Science </a:t>
            </a:r>
            <a:r>
              <a:rPr lang="de-DE" dirty="0" err="1">
                <a:solidFill>
                  <a:srgbClr val="002060"/>
                </a:solidFill>
              </a:rPr>
              <a:t>and</a:t>
            </a:r>
            <a:r>
              <a:rPr lang="de-DE" dirty="0">
                <a:solidFill>
                  <a:srgbClr val="002060"/>
                </a:solidFill>
              </a:rPr>
              <a:t> Business </a:t>
            </a:r>
            <a:r>
              <a:rPr lang="de-DE" dirty="0" err="1">
                <a:solidFill>
                  <a:srgbClr val="002060"/>
                </a:solidFill>
              </a:rPr>
              <a:t>Intelligence</a:t>
            </a:r>
            <a:endParaRPr lang="de-DE" dirty="0">
              <a:solidFill>
                <a:srgbClr val="002060"/>
              </a:solidFill>
            </a:endParaRPr>
          </a:p>
          <a:p>
            <a:endParaRPr lang="de-DE" dirty="0">
              <a:solidFill>
                <a:srgbClr val="002060"/>
              </a:solidFill>
            </a:endParaRPr>
          </a:p>
          <a:p>
            <a:r>
              <a:rPr lang="de-DE" b="1" dirty="0"/>
              <a:t>The </a:t>
            </a:r>
            <a:r>
              <a:rPr lang="de-DE" b="1" dirty="0" err="1"/>
              <a:t>Skillset</a:t>
            </a:r>
            <a:r>
              <a:rPr lang="de-DE" b="1" dirty="0"/>
              <a:t> </a:t>
            </a:r>
            <a:r>
              <a:rPr lang="de-DE" b="1" dirty="0" err="1"/>
              <a:t>of</a:t>
            </a:r>
            <a:r>
              <a:rPr lang="de-DE" b="1" dirty="0"/>
              <a:t> Data </a:t>
            </a:r>
            <a:r>
              <a:rPr lang="de-DE" b="1" dirty="0" err="1"/>
              <a:t>Scientists</a:t>
            </a:r>
            <a:endParaRPr lang="de-DE" b="1" dirty="0">
              <a:solidFill>
                <a:srgbClr val="002060"/>
              </a:solidFill>
            </a:endParaRPr>
          </a:p>
          <a:p>
            <a:endParaRPr lang="de-DE" dirty="0"/>
          </a:p>
          <a:p>
            <a:r>
              <a:rPr lang="de-DE" dirty="0">
                <a:solidFill>
                  <a:srgbClr val="002060"/>
                </a:solidFill>
              </a:rPr>
              <a:t>Summary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997A71-4AA8-696F-6541-DDE434C7F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8F8A4-A9E9-4D9F-8AA4-57B6F1DE9603}" type="slidenum">
              <a:rPr lang="en-GB" smtClean="0"/>
              <a:t>30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564004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What are Data Scientists? 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 computer scientists</a:t>
            </a:r>
          </a:p>
          <a:p>
            <a:pPr lvl="1"/>
            <a:r>
              <a:rPr lang="en-US" dirty="0"/>
              <a:t>But should know about databases, data structures, algorithms, etc.</a:t>
            </a:r>
          </a:p>
          <a:p>
            <a:pPr lvl="1"/>
            <a:endParaRPr lang="en-US" dirty="0"/>
          </a:p>
          <a:p>
            <a:r>
              <a:rPr lang="en-US" dirty="0"/>
              <a:t>Not mathematicians</a:t>
            </a:r>
          </a:p>
          <a:p>
            <a:pPr lvl="1"/>
            <a:r>
              <a:rPr lang="en-US" dirty="0"/>
              <a:t>But should know about optimization, stochastics, etc.</a:t>
            </a:r>
          </a:p>
          <a:p>
            <a:pPr lvl="1"/>
            <a:endParaRPr lang="en-US" dirty="0"/>
          </a:p>
          <a:p>
            <a:r>
              <a:rPr lang="en-US" dirty="0"/>
              <a:t>Not statisticians</a:t>
            </a:r>
          </a:p>
          <a:p>
            <a:pPr lvl="1"/>
            <a:r>
              <a:rPr lang="en-US" dirty="0"/>
              <a:t>But should know about regression, statistical tests, etc.</a:t>
            </a:r>
          </a:p>
          <a:p>
            <a:pPr lvl="1"/>
            <a:endParaRPr lang="en-US" dirty="0"/>
          </a:p>
          <a:p>
            <a:r>
              <a:rPr lang="de-DE" dirty="0"/>
              <a:t>Not </a:t>
            </a:r>
            <a:r>
              <a:rPr lang="de-DE" dirty="0" err="1"/>
              <a:t>domain</a:t>
            </a:r>
            <a:r>
              <a:rPr lang="de-DE" dirty="0"/>
              <a:t> </a:t>
            </a:r>
            <a:r>
              <a:rPr lang="de-DE" dirty="0" err="1"/>
              <a:t>experts</a:t>
            </a:r>
            <a:endParaRPr lang="de-DE" dirty="0"/>
          </a:p>
          <a:p>
            <a:pPr lvl="1"/>
            <a:r>
              <a:rPr lang="de-DE" dirty="0"/>
              <a:t>But must </a:t>
            </a:r>
            <a:r>
              <a:rPr lang="de-DE" dirty="0" err="1"/>
              <a:t>work</a:t>
            </a:r>
            <a:r>
              <a:rPr lang="de-DE" dirty="0"/>
              <a:t> </a:t>
            </a:r>
            <a:r>
              <a:rPr lang="de-DE" dirty="0" err="1"/>
              <a:t>together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them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C7920F-2C8E-D2D8-4681-2E6BAF5CA2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8F8A4-A9E9-4D9F-8AA4-57B6F1DE9603}" type="slidenum">
              <a:rPr lang="en-GB" smtClean="0"/>
              <a:t>31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098083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00100" y="302720"/>
            <a:ext cx="7543800" cy="756633"/>
          </a:xfrm>
        </p:spPr>
        <p:txBody>
          <a:bodyPr/>
          <a:lstStyle/>
          <a:p>
            <a:r>
              <a:rPr lang="de-DE" dirty="0"/>
              <a:t>Skills of Data Scientists </a:t>
            </a:r>
            <a:endParaRPr lang="en-US" dirty="0"/>
          </a:p>
        </p:txBody>
      </p:sp>
      <p:graphicFrame>
        <p:nvGraphicFramePr>
          <p:cNvPr id="5" name="Inhaltsplatzhalt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728056"/>
              </p:ext>
            </p:extLst>
          </p:nvPr>
        </p:nvGraphicFramePr>
        <p:xfrm>
          <a:off x="107504" y="1412776"/>
          <a:ext cx="5112568" cy="47641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feld 5"/>
          <p:cNvSpPr txBox="1"/>
          <p:nvPr/>
        </p:nvSpPr>
        <p:spPr>
          <a:xfrm>
            <a:off x="5508104" y="3068960"/>
            <a:ext cx="31683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002060"/>
                </a:solidFill>
              </a:rPr>
              <a:t>A </a:t>
            </a:r>
            <a:r>
              <a:rPr lang="de-DE" dirty="0" err="1">
                <a:solidFill>
                  <a:srgbClr val="002060"/>
                </a:solidFill>
              </a:rPr>
              <a:t>bit</a:t>
            </a:r>
            <a:r>
              <a:rPr lang="de-DE" dirty="0">
                <a:solidFill>
                  <a:srgbClr val="002060"/>
                </a:solidFill>
              </a:rPr>
              <a:t> </a:t>
            </a:r>
            <a:r>
              <a:rPr lang="de-DE" dirty="0" err="1">
                <a:solidFill>
                  <a:srgbClr val="002060"/>
                </a:solidFill>
              </a:rPr>
              <a:t>of</a:t>
            </a:r>
            <a:r>
              <a:rPr lang="de-DE" dirty="0">
                <a:solidFill>
                  <a:srgbClr val="002060"/>
                </a:solidFill>
              </a:rPr>
              <a:t> </a:t>
            </a:r>
            <a:r>
              <a:rPr lang="de-DE" dirty="0" err="1">
                <a:solidFill>
                  <a:srgbClr val="002060"/>
                </a:solidFill>
              </a:rPr>
              <a:t>everything</a:t>
            </a:r>
            <a:endParaRPr lang="de-DE" dirty="0">
              <a:solidFill>
                <a:srgbClr val="002060"/>
              </a:solidFill>
            </a:endParaRPr>
          </a:p>
          <a:p>
            <a:endParaRPr lang="de-DE" dirty="0">
              <a:solidFill>
                <a:srgbClr val="002060"/>
              </a:solidFill>
            </a:endParaRPr>
          </a:p>
          <a:p>
            <a:r>
              <a:rPr lang="de-DE" dirty="0">
                <a:solidFill>
                  <a:srgbClr val="002060"/>
                </a:solidFill>
              </a:rPr>
              <a:t>… but actually as much as possible of everything 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CAE178-5525-41CF-AC91-640E7BE91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8F8A4-A9E9-4D9F-8AA4-57B6F1DE9603}" type="slidenum">
              <a:rPr lang="en-GB" smtClean="0"/>
              <a:t>32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738215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Different </a:t>
            </a:r>
            <a:r>
              <a:rPr lang="de-DE" dirty="0" err="1"/>
              <a:t>types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Data </a:t>
            </a:r>
            <a:r>
              <a:rPr lang="de-DE" dirty="0" err="1"/>
              <a:t>Scientists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4447406" cy="4351338"/>
          </a:xfrm>
        </p:spPr>
        <p:txBody>
          <a:bodyPr>
            <a:normAutofit/>
          </a:bodyPr>
          <a:lstStyle/>
          <a:p>
            <a:r>
              <a:rPr lang="en-US" dirty="0"/>
              <a:t>According to Microsoft Research: </a:t>
            </a:r>
          </a:p>
          <a:p>
            <a:pPr lvl="7"/>
            <a:endParaRPr lang="en-US" dirty="0"/>
          </a:p>
          <a:p>
            <a:pPr lvl="1"/>
            <a:r>
              <a:rPr lang="en-US" dirty="0"/>
              <a:t>Polymath</a:t>
            </a:r>
          </a:p>
          <a:p>
            <a:pPr lvl="2"/>
            <a:r>
              <a:rPr lang="de-DE" dirty="0"/>
              <a:t>„Do </a:t>
            </a:r>
            <a:r>
              <a:rPr lang="de-DE" dirty="0" err="1"/>
              <a:t>it</a:t>
            </a:r>
            <a:r>
              <a:rPr lang="de-DE" dirty="0"/>
              <a:t> all“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Data Evangelist</a:t>
            </a:r>
          </a:p>
          <a:p>
            <a:pPr lvl="2"/>
            <a:r>
              <a:rPr lang="en-US" dirty="0"/>
              <a:t>Data analysis, disseminating and acting on insights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Data Preparer</a:t>
            </a:r>
          </a:p>
          <a:p>
            <a:pPr lvl="2"/>
            <a:r>
              <a:rPr lang="de-DE" dirty="0" err="1"/>
              <a:t>Querying</a:t>
            </a:r>
            <a:r>
              <a:rPr lang="de-DE" dirty="0"/>
              <a:t> </a:t>
            </a:r>
            <a:r>
              <a:rPr lang="de-DE" dirty="0" err="1"/>
              <a:t>existing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, </a:t>
            </a:r>
            <a:r>
              <a:rPr lang="de-DE" dirty="0" err="1"/>
              <a:t>preparing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analysis</a:t>
            </a:r>
            <a:endParaRPr lang="de-DE" dirty="0"/>
          </a:p>
          <a:p>
            <a:pPr lvl="2"/>
            <a:endParaRPr lang="de-DE" dirty="0"/>
          </a:p>
          <a:p>
            <a:pPr lvl="1"/>
            <a:r>
              <a:rPr lang="en-US" dirty="0"/>
              <a:t>Data Shapers</a:t>
            </a:r>
          </a:p>
          <a:p>
            <a:pPr lvl="2"/>
            <a:r>
              <a:rPr lang="de-DE" dirty="0" err="1"/>
              <a:t>Analyzing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preparing</a:t>
            </a:r>
            <a:r>
              <a:rPr lang="de-DE" dirty="0"/>
              <a:t> </a:t>
            </a:r>
            <a:r>
              <a:rPr lang="de-DE" dirty="0" err="1"/>
              <a:t>data</a:t>
            </a:r>
            <a:endParaRPr lang="de-DE" dirty="0"/>
          </a:p>
          <a:p>
            <a:pPr lvl="2"/>
            <a:endParaRPr lang="en-US" dirty="0"/>
          </a:p>
        </p:txBody>
      </p:sp>
      <p:sp>
        <p:nvSpPr>
          <p:cNvPr id="7" name="Inhaltsplatzhalter 6"/>
          <p:cNvSpPr>
            <a:spLocks noGrp="1"/>
          </p:cNvSpPr>
          <p:nvPr>
            <p:ph sz="half" idx="2"/>
          </p:nvPr>
        </p:nvSpPr>
        <p:spPr>
          <a:xfrm>
            <a:off x="5076056" y="1660546"/>
            <a:ext cx="3886200" cy="4351338"/>
          </a:xfrm>
        </p:spPr>
        <p:txBody>
          <a:bodyPr>
            <a:normAutofit/>
          </a:bodyPr>
          <a:lstStyle/>
          <a:p>
            <a:endParaRPr lang="de-DE" dirty="0"/>
          </a:p>
          <a:p>
            <a:pPr lvl="4"/>
            <a:endParaRPr lang="de-DE" dirty="0"/>
          </a:p>
          <a:p>
            <a:pPr lvl="4"/>
            <a:endParaRPr lang="en-US" dirty="0"/>
          </a:p>
          <a:p>
            <a:pPr lvl="1"/>
            <a:r>
              <a:rPr lang="en-US" dirty="0"/>
              <a:t>Data Analyzer</a:t>
            </a:r>
          </a:p>
          <a:p>
            <a:pPr lvl="2"/>
            <a:r>
              <a:rPr lang="de-DE" dirty="0" err="1"/>
              <a:t>Analyzing</a:t>
            </a:r>
            <a:r>
              <a:rPr lang="de-DE" dirty="0"/>
              <a:t> </a:t>
            </a:r>
            <a:r>
              <a:rPr lang="de-DE" dirty="0" err="1"/>
              <a:t>data</a:t>
            </a:r>
            <a:endParaRPr lang="de-DE" dirty="0"/>
          </a:p>
          <a:p>
            <a:pPr lvl="2"/>
            <a:endParaRPr lang="en-US" dirty="0"/>
          </a:p>
          <a:p>
            <a:pPr lvl="1"/>
            <a:r>
              <a:rPr lang="en-US" dirty="0"/>
              <a:t>Platform Builder</a:t>
            </a:r>
          </a:p>
          <a:p>
            <a:pPr lvl="2"/>
            <a:r>
              <a:rPr lang="de-DE" dirty="0" err="1"/>
              <a:t>Collect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create</a:t>
            </a:r>
            <a:r>
              <a:rPr lang="de-DE" dirty="0"/>
              <a:t> </a:t>
            </a:r>
            <a:r>
              <a:rPr lang="de-DE" dirty="0" err="1"/>
              <a:t>infrastructures</a:t>
            </a:r>
            <a:endParaRPr lang="de-DE" dirty="0"/>
          </a:p>
          <a:p>
            <a:pPr lvl="2"/>
            <a:endParaRPr lang="en-US" dirty="0"/>
          </a:p>
          <a:p>
            <a:pPr lvl="1"/>
            <a:r>
              <a:rPr lang="en-US" dirty="0"/>
              <a:t>Moonlighters</a:t>
            </a:r>
          </a:p>
          <a:p>
            <a:pPr lvl="2"/>
            <a:r>
              <a:rPr lang="de-DE" dirty="0"/>
              <a:t>„Spare time“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scientists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Insight Actors</a:t>
            </a:r>
          </a:p>
          <a:p>
            <a:pPr lvl="2"/>
            <a:r>
              <a:rPr lang="en-US" dirty="0"/>
              <a:t>Use the outcome and act on insights.</a:t>
            </a:r>
          </a:p>
        </p:txBody>
      </p:sp>
      <p:sp>
        <p:nvSpPr>
          <p:cNvPr id="6" name="Rechteck 5"/>
          <p:cNvSpPr/>
          <p:nvPr/>
        </p:nvSpPr>
        <p:spPr>
          <a:xfrm>
            <a:off x="3491880" y="6021288"/>
            <a:ext cx="583264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00" dirty="0" err="1">
                <a:solidFill>
                  <a:srgbClr val="002060"/>
                </a:solidFill>
              </a:rPr>
              <a:t>Miyung</a:t>
            </a:r>
            <a:r>
              <a:rPr lang="de-DE" sz="1000" dirty="0">
                <a:solidFill>
                  <a:srgbClr val="002060"/>
                </a:solidFill>
              </a:rPr>
              <a:t> Kim, Thomas Zimmermann, Robert </a:t>
            </a:r>
            <a:r>
              <a:rPr lang="de-DE" sz="1000" dirty="0" err="1">
                <a:solidFill>
                  <a:srgbClr val="002060"/>
                </a:solidFill>
              </a:rPr>
              <a:t>DeLine</a:t>
            </a:r>
            <a:r>
              <a:rPr lang="de-DE" sz="1000" dirty="0">
                <a:solidFill>
                  <a:srgbClr val="002060"/>
                </a:solidFill>
              </a:rPr>
              <a:t>, Andrew </a:t>
            </a:r>
            <a:r>
              <a:rPr lang="de-DE" sz="1000" dirty="0" err="1">
                <a:solidFill>
                  <a:srgbClr val="002060"/>
                </a:solidFill>
              </a:rPr>
              <a:t>Begel</a:t>
            </a:r>
            <a:r>
              <a:rPr lang="de-DE" sz="1000" dirty="0">
                <a:solidFill>
                  <a:srgbClr val="002060"/>
                </a:solidFill>
              </a:rPr>
              <a:t>: </a:t>
            </a:r>
            <a:r>
              <a:rPr lang="en-US" sz="1000" dirty="0">
                <a:solidFill>
                  <a:srgbClr val="002060"/>
                </a:solidFill>
              </a:rPr>
              <a:t>Data Scientists in Software Teams: State of the Art and Challenges, IEEE Transactions on Software Engineering (Online First)</a:t>
            </a:r>
          </a:p>
          <a:p>
            <a:endParaRPr lang="en-US" sz="1000" dirty="0">
              <a:solidFill>
                <a:srgbClr val="00206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91966D-2191-992A-0953-4E75EC1BE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8F8A4-A9E9-4D9F-8AA4-57B6F1DE9603}" type="slidenum">
              <a:rPr lang="en-GB" smtClean="0"/>
              <a:t>33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965880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data science?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Scientific</a:t>
            </a:r>
            <a:r>
              <a:rPr lang="en-US" dirty="0"/>
              <a:t> point of view</a:t>
            </a:r>
          </a:p>
          <a:p>
            <a:pPr lvl="1"/>
            <a:r>
              <a:rPr lang="en-US" dirty="0"/>
              <a:t>Scientists are at an unprecedented position where they can collect EBs of information</a:t>
            </a:r>
          </a:p>
          <a:p>
            <a:pPr lvl="2"/>
            <a:r>
              <a:rPr lang="en-US" dirty="0"/>
              <a:t>Examples: Sensor data, astronomy data, social network data, gene data</a:t>
            </a:r>
          </a:p>
          <a:p>
            <a:pPr lvl="1"/>
            <a:r>
              <a:rPr lang="en-US" dirty="0"/>
              <a:t>We need the tools to analyze such data to get a better understanding of the world and advance science and help people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Commercial</a:t>
            </a:r>
            <a:r>
              <a:rPr lang="en-US" dirty="0"/>
              <a:t> point of view</a:t>
            </a:r>
          </a:p>
          <a:p>
            <a:pPr lvl="1"/>
            <a:r>
              <a:rPr lang="en-US" dirty="0"/>
              <a:t>Data has become the key competitive advantage of companies</a:t>
            </a:r>
          </a:p>
          <a:p>
            <a:pPr lvl="2"/>
            <a:r>
              <a:rPr lang="en-US" dirty="0"/>
              <a:t>Examples: Facebook, Google, Amazon</a:t>
            </a:r>
          </a:p>
          <a:p>
            <a:pPr lvl="1"/>
            <a:r>
              <a:rPr lang="en-US" dirty="0"/>
              <a:t>Being able to extract useful information out of the data is key for exploiting them commercially.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Scale</a:t>
            </a:r>
            <a:r>
              <a:rPr lang="en-US" dirty="0"/>
              <a:t> (in data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size</a:t>
            </a:r>
            <a:r>
              <a:rPr lang="en-US" dirty="0"/>
              <a:t> and feature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dimension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Why not use traditional analytic methods?</a:t>
            </a:r>
          </a:p>
          <a:p>
            <a:pPr lvl="1"/>
            <a:r>
              <a:rPr lang="en-US" dirty="0"/>
              <a:t>Enormity of data,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curse of dimensionality</a:t>
            </a:r>
          </a:p>
          <a:p>
            <a:pPr lvl="1"/>
            <a:r>
              <a:rPr lang="en-US" dirty="0"/>
              <a:t>The amount and the complexity of data does not allow for manual processing of the data. We need automated techniques.</a:t>
            </a:r>
          </a:p>
          <a:p>
            <a:r>
              <a:rPr lang="en-US" dirty="0"/>
              <a:t>“</a:t>
            </a:r>
            <a:r>
              <a:rPr lang="en-US" dirty="0">
                <a:solidFill>
                  <a:srgbClr val="FF0000"/>
                </a:solidFill>
              </a:rPr>
              <a:t>Data is the new oil</a:t>
            </a:r>
            <a:r>
              <a:rPr lang="en-US" dirty="0"/>
              <a:t>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C5A726-7D83-F88B-5459-24C195604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8F8A4-A9E9-4D9F-8AA4-57B6F1DE9603}" type="slidenum">
              <a:rPr lang="en-GB" smtClean="0"/>
              <a:t>34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414999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Τίτλος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data science?</a:t>
            </a:r>
            <a:endParaRPr lang="el-GR" dirty="0"/>
          </a:p>
        </p:txBody>
      </p:sp>
      <p:sp>
        <p:nvSpPr>
          <p:cNvPr id="3" name="2 - Θέση περιεχομένου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industry</a:t>
            </a:r>
            <a:r>
              <a:rPr lang="en-US" dirty="0"/>
              <a:t> point of view: The analysis of </a:t>
            </a:r>
            <a:r>
              <a:rPr lang="en-US" dirty="0">
                <a:solidFill>
                  <a:srgbClr val="0070C0"/>
                </a:solidFill>
              </a:rPr>
              <a:t>huge amounts of data</a:t>
            </a:r>
            <a:r>
              <a:rPr lang="en-US" dirty="0"/>
              <a:t> for extracting useful and actionable information, which is then integrated into </a:t>
            </a:r>
            <a:r>
              <a:rPr lang="en-US" dirty="0">
                <a:solidFill>
                  <a:srgbClr val="0070C0"/>
                </a:solidFill>
              </a:rPr>
              <a:t>production</a:t>
            </a:r>
            <a:r>
              <a:rPr lang="en-US" dirty="0"/>
              <a:t> systems in the form of new features of products</a:t>
            </a:r>
          </a:p>
          <a:p>
            <a:pPr lvl="1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Data Scientists </a:t>
            </a:r>
            <a:r>
              <a:rPr lang="en-US" dirty="0"/>
              <a:t>should be good at </a:t>
            </a:r>
            <a:r>
              <a:rPr lang="en-US" dirty="0">
                <a:solidFill>
                  <a:srgbClr val="0070C0"/>
                </a:solidFill>
              </a:rPr>
              <a:t>data analysis, math, statistics</a:t>
            </a:r>
            <a:r>
              <a:rPr lang="en-US" dirty="0"/>
              <a:t>, but also be able to </a:t>
            </a:r>
            <a:r>
              <a:rPr lang="en-US" dirty="0">
                <a:solidFill>
                  <a:srgbClr val="0070C0"/>
                </a:solidFill>
              </a:rPr>
              <a:t>code</a:t>
            </a:r>
            <a:r>
              <a:rPr lang="en-US" dirty="0"/>
              <a:t> with huge amounts of data and use the extracted information to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build</a:t>
            </a:r>
            <a:r>
              <a:rPr lang="en-US" dirty="0"/>
              <a:t> products.</a:t>
            </a:r>
            <a:endParaRPr lang="el-G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6D1446-83EC-1511-2929-2ABB17B03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8F8A4-A9E9-4D9F-8AA4-57B6F1DE9603}" type="slidenum">
              <a:rPr lang="en-GB" smtClean="0"/>
              <a:t>35</a:t>
            </a:fld>
            <a:endParaRPr lang="en-GB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32BDF4-09EE-B768-622B-6AF3FCCFA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the Data science ERA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380D6E-00A7-710F-0ACA-8D8FFCCFDF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Boundaries are becoming less clear </a:t>
            </a:r>
          </a:p>
          <a:p>
            <a:r>
              <a:rPr lang="en-US" dirty="0"/>
              <a:t>Today data science, data mining, machine learning and AI are becoming synonymous. </a:t>
            </a:r>
          </a:p>
          <a:p>
            <a:r>
              <a:rPr lang="en-US" dirty="0"/>
              <a:t>It is assumed that the algorithms should scale. It is clear that statistical inference is used for building the models. Data is the engine for AI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2A0DD2-CF61-A305-8A5A-930710E366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8F8A4-A9E9-4D9F-8AA4-57B6F1DE9603}" type="slidenum">
              <a:rPr lang="en-GB" smtClean="0"/>
              <a:t>36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3839157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Outline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Introduction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Big Data</a:t>
            </a:r>
            <a:endParaRPr lang="de-DE" dirty="0">
              <a:solidFill>
                <a:srgbClr val="002060"/>
              </a:solidFill>
            </a:endParaRPr>
          </a:p>
          <a:p>
            <a:endParaRPr lang="de-DE" dirty="0">
              <a:solidFill>
                <a:srgbClr val="002060"/>
              </a:solidFill>
            </a:endParaRPr>
          </a:p>
          <a:p>
            <a:r>
              <a:rPr lang="de-DE" dirty="0">
                <a:solidFill>
                  <a:srgbClr val="002060"/>
                </a:solidFill>
              </a:rPr>
              <a:t>Data Science </a:t>
            </a:r>
            <a:r>
              <a:rPr lang="de-DE" dirty="0" err="1">
                <a:solidFill>
                  <a:srgbClr val="002060"/>
                </a:solidFill>
              </a:rPr>
              <a:t>and</a:t>
            </a:r>
            <a:r>
              <a:rPr lang="de-DE" dirty="0">
                <a:solidFill>
                  <a:srgbClr val="002060"/>
                </a:solidFill>
              </a:rPr>
              <a:t> Business </a:t>
            </a:r>
            <a:r>
              <a:rPr lang="de-DE" dirty="0" err="1">
                <a:solidFill>
                  <a:srgbClr val="002060"/>
                </a:solidFill>
              </a:rPr>
              <a:t>Intelligence</a:t>
            </a:r>
            <a:endParaRPr lang="de-DE" dirty="0">
              <a:solidFill>
                <a:srgbClr val="002060"/>
              </a:solidFill>
            </a:endParaRPr>
          </a:p>
          <a:p>
            <a:endParaRPr lang="de-DE" dirty="0">
              <a:solidFill>
                <a:srgbClr val="002060"/>
              </a:solidFill>
            </a:endParaRPr>
          </a:p>
          <a:p>
            <a:r>
              <a:rPr lang="de-DE" dirty="0"/>
              <a:t>The </a:t>
            </a:r>
            <a:r>
              <a:rPr lang="de-DE" dirty="0" err="1"/>
              <a:t>Skillset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Data </a:t>
            </a:r>
            <a:r>
              <a:rPr lang="de-DE" dirty="0" err="1"/>
              <a:t>Scientists</a:t>
            </a:r>
            <a:endParaRPr lang="de-DE" dirty="0">
              <a:solidFill>
                <a:srgbClr val="002060"/>
              </a:solidFill>
            </a:endParaRPr>
          </a:p>
          <a:p>
            <a:endParaRPr lang="de-DE" dirty="0"/>
          </a:p>
          <a:p>
            <a:r>
              <a:rPr lang="de-DE" b="1" dirty="0">
                <a:solidFill>
                  <a:srgbClr val="002060"/>
                </a:solidFill>
              </a:rPr>
              <a:t>Summary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5EE3A6-A710-A7F0-934B-218FAC2EC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8F8A4-A9E9-4D9F-8AA4-57B6F1DE9603}" type="slidenum">
              <a:rPr lang="en-GB" smtClean="0"/>
              <a:t>37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0432704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Summary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Big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has</a:t>
            </a:r>
            <a:r>
              <a:rPr lang="de-DE" dirty="0"/>
              <a:t> a high </a:t>
            </a:r>
            <a:r>
              <a:rPr lang="de-DE" dirty="0" err="1"/>
              <a:t>volume</a:t>
            </a:r>
            <a:r>
              <a:rPr lang="de-DE" dirty="0"/>
              <a:t>, </a:t>
            </a:r>
            <a:r>
              <a:rPr lang="de-DE" dirty="0" err="1"/>
              <a:t>velocity</a:t>
            </a:r>
            <a:r>
              <a:rPr lang="de-DE" dirty="0"/>
              <a:t>,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variety</a:t>
            </a:r>
            <a:endParaRPr lang="de-DE" dirty="0"/>
          </a:p>
          <a:p>
            <a:endParaRPr lang="de-DE" dirty="0"/>
          </a:p>
          <a:p>
            <a:r>
              <a:rPr lang="de-DE" dirty="0"/>
              <a:t>Different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structures</a:t>
            </a:r>
            <a:endParaRPr lang="de-DE" dirty="0"/>
          </a:p>
          <a:p>
            <a:pPr lvl="1"/>
            <a:r>
              <a:rPr lang="de-DE" dirty="0"/>
              <a:t>Structured, semi-</a:t>
            </a:r>
            <a:r>
              <a:rPr lang="de-DE" dirty="0" err="1"/>
              <a:t>structured</a:t>
            </a:r>
            <a:r>
              <a:rPr lang="de-DE" dirty="0"/>
              <a:t>, quasi-</a:t>
            </a:r>
            <a:r>
              <a:rPr lang="de-DE" dirty="0" err="1"/>
              <a:t>structured</a:t>
            </a:r>
            <a:r>
              <a:rPr lang="de-DE" dirty="0"/>
              <a:t>, </a:t>
            </a:r>
            <a:r>
              <a:rPr lang="de-DE" dirty="0" err="1"/>
              <a:t>unstructured</a:t>
            </a:r>
            <a:endParaRPr lang="de-DE" dirty="0"/>
          </a:p>
          <a:p>
            <a:pPr lvl="1"/>
            <a:endParaRPr lang="de-DE" dirty="0"/>
          </a:p>
          <a:p>
            <a:r>
              <a:rPr lang="de-DE" dirty="0"/>
              <a:t>Data </a:t>
            </a:r>
            <a:r>
              <a:rPr lang="de-DE" dirty="0" err="1"/>
              <a:t>science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a </a:t>
            </a:r>
            <a:r>
              <a:rPr lang="de-DE" dirty="0" err="1"/>
              <a:t>very</a:t>
            </a:r>
            <a:r>
              <a:rPr lang="de-DE" dirty="0"/>
              <a:t> diverse </a:t>
            </a:r>
            <a:r>
              <a:rPr lang="de-DE" dirty="0" err="1"/>
              <a:t>discipline</a:t>
            </a:r>
            <a:endParaRPr lang="de-DE" dirty="0"/>
          </a:p>
          <a:p>
            <a:pPr lvl="1"/>
            <a:r>
              <a:rPr lang="de-DE" dirty="0" err="1"/>
              <a:t>Maths</a:t>
            </a:r>
            <a:r>
              <a:rPr lang="de-DE" dirty="0"/>
              <a:t>, </a:t>
            </a:r>
            <a:r>
              <a:rPr lang="de-DE" dirty="0" err="1"/>
              <a:t>computer</a:t>
            </a:r>
            <a:r>
              <a:rPr lang="de-DE" dirty="0"/>
              <a:t> </a:t>
            </a:r>
            <a:r>
              <a:rPr lang="de-DE" dirty="0" err="1"/>
              <a:t>science</a:t>
            </a:r>
            <a:r>
              <a:rPr lang="de-DE" dirty="0"/>
              <a:t>, </a:t>
            </a:r>
            <a:r>
              <a:rPr lang="de-DE" dirty="0" err="1"/>
              <a:t>statistics</a:t>
            </a:r>
            <a:r>
              <a:rPr lang="de-DE" dirty="0"/>
              <a:t>, </a:t>
            </a:r>
            <a:r>
              <a:rPr lang="de-DE" dirty="0" err="1"/>
              <a:t>applications</a:t>
            </a:r>
            <a:endParaRPr lang="de-DE" dirty="0"/>
          </a:p>
          <a:p>
            <a:pPr lvl="1"/>
            <a:endParaRPr lang="de-DE" dirty="0"/>
          </a:p>
          <a:p>
            <a:pPr marL="0" indent="0">
              <a:buNone/>
            </a:pPr>
            <a:r>
              <a:rPr lang="de-DE" dirty="0">
                <a:sym typeface="Wingdings" panose="05000000000000000000" pitchFamily="2" charset="2"/>
              </a:rPr>
              <a:t> </a:t>
            </a:r>
            <a:r>
              <a:rPr lang="de-DE" dirty="0"/>
              <a:t>Data </a:t>
            </a:r>
            <a:r>
              <a:rPr lang="de-DE" dirty="0" err="1"/>
              <a:t>scientists</a:t>
            </a:r>
            <a:r>
              <a:rPr lang="de-DE" dirty="0"/>
              <a:t> </a:t>
            </a:r>
            <a:r>
              <a:rPr lang="de-DE" dirty="0" err="1"/>
              <a:t>require</a:t>
            </a:r>
            <a:r>
              <a:rPr lang="de-DE" dirty="0"/>
              <a:t> a diverse </a:t>
            </a:r>
            <a:r>
              <a:rPr lang="de-DE" dirty="0" err="1"/>
              <a:t>skillset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33E24B-CAE7-80E9-0DDA-884AD3EC99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8F8A4-A9E9-4D9F-8AA4-57B6F1DE9603}" type="slidenum">
              <a:rPr lang="en-GB" smtClean="0"/>
              <a:t>38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3134337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2DFABC1-1967-BD71-DD6C-BD54FB726C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Organization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99EDDC-3516-B80E-EA25-49B4AED342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Process of Data Science Projects</a:t>
            </a:r>
          </a:p>
          <a:p>
            <a:r>
              <a:rPr lang="en-US" dirty="0"/>
              <a:t>Data Exploration</a:t>
            </a:r>
          </a:p>
          <a:p>
            <a:r>
              <a:rPr lang="en-US" dirty="0"/>
              <a:t>Overview of Data Analysis</a:t>
            </a:r>
          </a:p>
          <a:p>
            <a:r>
              <a:rPr lang="en-US" dirty="0"/>
              <a:t>Association Rules</a:t>
            </a:r>
          </a:p>
          <a:p>
            <a:r>
              <a:rPr lang="en-US" dirty="0"/>
              <a:t>Clustering</a:t>
            </a:r>
          </a:p>
          <a:p>
            <a:r>
              <a:rPr lang="en-US" dirty="0"/>
              <a:t>Classification</a:t>
            </a:r>
          </a:p>
          <a:p>
            <a:r>
              <a:rPr lang="en-US" dirty="0"/>
              <a:t>Regression</a:t>
            </a:r>
          </a:p>
          <a:p>
            <a:r>
              <a:rPr lang="en-US" dirty="0"/>
              <a:t>Time Series Analysis</a:t>
            </a:r>
          </a:p>
          <a:p>
            <a:r>
              <a:rPr lang="en-US" dirty="0"/>
              <a:t>Text Mining</a:t>
            </a:r>
          </a:p>
          <a:p>
            <a:r>
              <a:rPr lang="en-US" dirty="0"/>
              <a:t>Statistics</a:t>
            </a:r>
          </a:p>
          <a:p>
            <a:r>
              <a:rPr lang="en-US" dirty="0"/>
              <a:t>Big Data Processing's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2D26915-35A9-5CA5-0EB4-0FB9C0196DC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Modules</a:t>
            </a:r>
          </a:p>
          <a:p>
            <a:r>
              <a:rPr lang="en-US" dirty="0"/>
              <a:t>(Slight Changes in the Order of Modules is expected)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723434-4896-CD28-B440-253633D72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8F8A4-A9E9-4D9F-8AA4-57B6F1DE9603}" type="slidenum">
              <a:rPr lang="en-GB" smtClean="0"/>
              <a:t>39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27916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3" name="Slide Number Placeholder 3">
            <a:extLst>
              <a:ext uri="{FF2B5EF4-FFF2-40B4-BE49-F238E27FC236}">
                <a16:creationId xmlns:a16="http://schemas.microsoft.com/office/drawing/2014/main" id="{7C165A29-6735-99C6-E68B-66485BA64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788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57F1E4F-1CFF-5643-939E-217C01CDF565}" type="slidenum">
              <a:rPr lang="en-US" smtClean="0"/>
              <a:pPr/>
              <a:t>4</a:t>
            </a:fld>
            <a:endParaRPr lang="en-US" altLang="en-US" sz="1200" dirty="0">
              <a:latin typeface="Tahoma" panose="020B0604030504040204" pitchFamily="34" charset="0"/>
              <a:ea typeface="MS PGothic" panose="020B0600070205080204" pitchFamily="34" charset="-128"/>
            </a:endParaRPr>
          </a:p>
        </p:txBody>
      </p:sp>
      <p:sp>
        <p:nvSpPr>
          <p:cNvPr id="17410" name="Rectangle 1">
            <a:extLst>
              <a:ext uri="{FF2B5EF4-FFF2-40B4-BE49-F238E27FC236}">
                <a16:creationId xmlns:a16="http://schemas.microsoft.com/office/drawing/2014/main" id="{43123A97-2992-6FBC-0613-8C5BED50C62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152400"/>
            <a:ext cx="8305800" cy="838200"/>
          </a:xfrm>
        </p:spPr>
        <p:txBody>
          <a:bodyPr/>
          <a:lstStyle/>
          <a:p>
            <a:pPr algn="l" eaLnBrk="1" hangingPunct="1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en-US" dirty="0"/>
              <a:t>UCP Core Values</a:t>
            </a:r>
          </a:p>
        </p:txBody>
      </p:sp>
      <p:sp>
        <p:nvSpPr>
          <p:cNvPr id="19460" name="Rectangle 2">
            <a:extLst>
              <a:ext uri="{FF2B5EF4-FFF2-40B4-BE49-F238E27FC236}">
                <a16:creationId xmlns:a16="http://schemas.microsoft.com/office/drawing/2014/main" id="{34A97536-4BA9-3951-BACC-B1591DE0E00A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63766" y="1243017"/>
            <a:ext cx="8458200" cy="5105400"/>
          </a:xfrm>
        </p:spPr>
        <p:txBody>
          <a:bodyPr rtlCol="0">
            <a:normAutofit/>
          </a:bodyPr>
          <a:lstStyle/>
          <a:p>
            <a:pPr marL="574675" indent="-338138" eaLnBrk="1" fontAlgn="auto" hangingPunct="1">
              <a:spcBef>
                <a:spcPts val="600"/>
              </a:spcBef>
              <a:spcAft>
                <a:spcPts val="0"/>
              </a:spcAft>
              <a:buClr>
                <a:srgbClr val="330066"/>
              </a:buClr>
              <a:buSzPct val="82000"/>
              <a:tabLst>
                <a:tab pos="450850" algn="l"/>
                <a:tab pos="457200" algn="l"/>
                <a:tab pos="908050" algn="l"/>
                <a:tab pos="1365250" algn="l"/>
                <a:tab pos="1822450" algn="l"/>
                <a:tab pos="2279650" algn="l"/>
                <a:tab pos="2736850" algn="l"/>
                <a:tab pos="3194050" algn="l"/>
                <a:tab pos="3651250" algn="l"/>
                <a:tab pos="4108450" algn="l"/>
                <a:tab pos="4565650" algn="l"/>
                <a:tab pos="5022850" algn="l"/>
                <a:tab pos="5480050" algn="l"/>
                <a:tab pos="5937250" algn="l"/>
                <a:tab pos="6394450" algn="l"/>
                <a:tab pos="6851650" algn="l"/>
                <a:tab pos="7308850" algn="l"/>
                <a:tab pos="7766050" algn="l"/>
                <a:tab pos="8223250" algn="l"/>
                <a:tab pos="8680450" algn="l"/>
                <a:tab pos="9137650" algn="l"/>
              </a:tabLst>
              <a:defRPr/>
            </a:pPr>
            <a:r>
              <a:rPr lang="en-US" sz="2800" b="1" dirty="0">
                <a:solidFill>
                  <a:srgbClr val="008000"/>
                </a:solidFill>
              </a:rPr>
              <a:t>Integrity</a:t>
            </a:r>
            <a:r>
              <a:rPr lang="en-US" sz="2400" dirty="0"/>
              <a:t>: We put </a:t>
            </a:r>
            <a:r>
              <a:rPr lang="en-US" sz="2400" b="1" dirty="0">
                <a:solidFill>
                  <a:schemeClr val="tx2"/>
                </a:solidFill>
              </a:rPr>
              <a:t>honesty</a:t>
            </a:r>
            <a:r>
              <a:rPr lang="en-US" sz="2400" dirty="0"/>
              <a:t> and 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ethical responsibility</a:t>
            </a:r>
            <a:r>
              <a:rPr lang="en-US" sz="2400" dirty="0"/>
              <a:t> at the core of everything we do. </a:t>
            </a:r>
          </a:p>
          <a:p>
            <a:pPr marL="574675" indent="-338138" eaLnBrk="1" fontAlgn="auto" hangingPunct="1">
              <a:spcBef>
                <a:spcPts val="600"/>
              </a:spcBef>
              <a:spcAft>
                <a:spcPts val="0"/>
              </a:spcAft>
              <a:buClr>
                <a:srgbClr val="330066"/>
              </a:buClr>
              <a:buSzPct val="82000"/>
              <a:tabLst>
                <a:tab pos="450850" algn="l"/>
                <a:tab pos="457200" algn="l"/>
                <a:tab pos="908050" algn="l"/>
                <a:tab pos="1365250" algn="l"/>
                <a:tab pos="1822450" algn="l"/>
                <a:tab pos="2279650" algn="l"/>
                <a:tab pos="2736850" algn="l"/>
                <a:tab pos="3194050" algn="l"/>
                <a:tab pos="3651250" algn="l"/>
                <a:tab pos="4108450" algn="l"/>
                <a:tab pos="4565650" algn="l"/>
                <a:tab pos="5022850" algn="l"/>
                <a:tab pos="5480050" algn="l"/>
                <a:tab pos="5937250" algn="l"/>
                <a:tab pos="6394450" algn="l"/>
                <a:tab pos="6851650" algn="l"/>
                <a:tab pos="7308850" algn="l"/>
                <a:tab pos="7766050" algn="l"/>
                <a:tab pos="8223250" algn="l"/>
                <a:tab pos="8680450" algn="l"/>
                <a:tab pos="9137650" algn="l"/>
              </a:tabLst>
              <a:defRPr/>
            </a:pPr>
            <a:r>
              <a:rPr lang="en-US" sz="2800" b="1" dirty="0">
                <a:solidFill>
                  <a:srgbClr val="008000"/>
                </a:solidFill>
              </a:rPr>
              <a:t>Respect</a:t>
            </a:r>
            <a:r>
              <a:rPr lang="en-US" sz="2400" dirty="0"/>
              <a:t>: We treat everyone with </a:t>
            </a:r>
            <a:r>
              <a:rPr lang="en-US" sz="2400" b="1" dirty="0">
                <a:solidFill>
                  <a:srgbClr val="0000CC"/>
                </a:solidFill>
              </a:rPr>
              <a:t>dignity</a:t>
            </a:r>
            <a:r>
              <a:rPr lang="en-US" sz="2400" dirty="0"/>
              <a:t> and value the </a:t>
            </a:r>
            <a:r>
              <a:rPr lang="en-US" sz="2400" b="1" dirty="0">
                <a:solidFill>
                  <a:srgbClr val="0000CC"/>
                </a:solidFill>
              </a:rPr>
              <a:t>wisdom and expertise</a:t>
            </a:r>
            <a:r>
              <a:rPr lang="en-US" sz="2400" dirty="0"/>
              <a:t> of the people that surround us.</a:t>
            </a:r>
          </a:p>
          <a:p>
            <a:pPr marL="574675" indent="-338138" eaLnBrk="1" fontAlgn="auto" hangingPunct="1">
              <a:spcBef>
                <a:spcPts val="600"/>
              </a:spcBef>
              <a:spcAft>
                <a:spcPts val="0"/>
              </a:spcAft>
              <a:buClr>
                <a:srgbClr val="330066"/>
              </a:buClr>
              <a:buSzPct val="82000"/>
              <a:tabLst>
                <a:tab pos="450850" algn="l"/>
                <a:tab pos="457200" algn="l"/>
                <a:tab pos="908050" algn="l"/>
                <a:tab pos="1365250" algn="l"/>
                <a:tab pos="1822450" algn="l"/>
                <a:tab pos="2279650" algn="l"/>
                <a:tab pos="2736850" algn="l"/>
                <a:tab pos="3194050" algn="l"/>
                <a:tab pos="3651250" algn="l"/>
                <a:tab pos="4108450" algn="l"/>
                <a:tab pos="4565650" algn="l"/>
                <a:tab pos="5022850" algn="l"/>
                <a:tab pos="5480050" algn="l"/>
                <a:tab pos="5937250" algn="l"/>
                <a:tab pos="6394450" algn="l"/>
                <a:tab pos="6851650" algn="l"/>
                <a:tab pos="7308850" algn="l"/>
                <a:tab pos="7766050" algn="l"/>
                <a:tab pos="8223250" algn="l"/>
                <a:tab pos="8680450" algn="l"/>
                <a:tab pos="9137650" algn="l"/>
              </a:tabLst>
              <a:defRPr/>
            </a:pPr>
            <a:r>
              <a:rPr lang="en-US" sz="2800" b="1" dirty="0">
                <a:solidFill>
                  <a:srgbClr val="008000"/>
                </a:solidFill>
              </a:rPr>
              <a:t>Tolerance</a:t>
            </a:r>
            <a:r>
              <a:rPr lang="en-US" sz="2400" dirty="0"/>
              <a:t>: We accept the existence of </a:t>
            </a:r>
            <a:r>
              <a:rPr lang="en-US" sz="2400" b="1" dirty="0">
                <a:solidFill>
                  <a:srgbClr val="002060"/>
                </a:solidFill>
              </a:rPr>
              <a:t>different views, ideas, and people</a:t>
            </a:r>
            <a:r>
              <a:rPr lang="en-US" sz="2400" dirty="0"/>
              <a:t> even if we may disagree with them.</a:t>
            </a:r>
          </a:p>
          <a:p>
            <a:pPr marL="574675" indent="-338138" eaLnBrk="1" fontAlgn="auto" hangingPunct="1">
              <a:spcBef>
                <a:spcPts val="600"/>
              </a:spcBef>
              <a:spcAft>
                <a:spcPts val="0"/>
              </a:spcAft>
              <a:buClr>
                <a:srgbClr val="330066"/>
              </a:buClr>
              <a:buSzPct val="82000"/>
              <a:tabLst>
                <a:tab pos="450850" algn="l"/>
                <a:tab pos="457200" algn="l"/>
                <a:tab pos="908050" algn="l"/>
                <a:tab pos="1365250" algn="l"/>
                <a:tab pos="1822450" algn="l"/>
                <a:tab pos="2279650" algn="l"/>
                <a:tab pos="2736850" algn="l"/>
                <a:tab pos="3194050" algn="l"/>
                <a:tab pos="3651250" algn="l"/>
                <a:tab pos="4108450" algn="l"/>
                <a:tab pos="4565650" algn="l"/>
                <a:tab pos="5022850" algn="l"/>
                <a:tab pos="5480050" algn="l"/>
                <a:tab pos="5937250" algn="l"/>
                <a:tab pos="6394450" algn="l"/>
                <a:tab pos="6851650" algn="l"/>
                <a:tab pos="7308850" algn="l"/>
                <a:tab pos="7766050" algn="l"/>
                <a:tab pos="8223250" algn="l"/>
                <a:tab pos="8680450" algn="l"/>
                <a:tab pos="9137650" algn="l"/>
              </a:tabLst>
              <a:defRPr/>
            </a:pPr>
            <a:r>
              <a:rPr lang="en-US" sz="2800" b="1" dirty="0">
                <a:solidFill>
                  <a:srgbClr val="008000"/>
                </a:solidFill>
              </a:rPr>
              <a:t>Commitment</a:t>
            </a:r>
            <a:r>
              <a:rPr lang="en-US" sz="2400" dirty="0"/>
              <a:t>: We are passionate and determined to </a:t>
            </a:r>
            <a:r>
              <a:rPr lang="en-US" sz="2400" b="1" dirty="0">
                <a:solidFill>
                  <a:srgbClr val="0000CC"/>
                </a:solidFill>
              </a:rPr>
              <a:t>work hard</a:t>
            </a:r>
            <a:r>
              <a:rPr lang="en-US" sz="2400" dirty="0"/>
              <a:t> in order to achieve our goals.</a:t>
            </a:r>
          </a:p>
          <a:p>
            <a:pPr marL="574675" indent="-338138" eaLnBrk="1" fontAlgn="auto" hangingPunct="1">
              <a:spcBef>
                <a:spcPts val="600"/>
              </a:spcBef>
              <a:spcAft>
                <a:spcPts val="0"/>
              </a:spcAft>
              <a:buClr>
                <a:srgbClr val="330066"/>
              </a:buClr>
              <a:buSzPct val="82000"/>
              <a:tabLst>
                <a:tab pos="450850" algn="l"/>
                <a:tab pos="457200" algn="l"/>
                <a:tab pos="908050" algn="l"/>
                <a:tab pos="1365250" algn="l"/>
                <a:tab pos="1822450" algn="l"/>
                <a:tab pos="2279650" algn="l"/>
                <a:tab pos="2736850" algn="l"/>
                <a:tab pos="3194050" algn="l"/>
                <a:tab pos="3651250" algn="l"/>
                <a:tab pos="4108450" algn="l"/>
                <a:tab pos="4565650" algn="l"/>
                <a:tab pos="5022850" algn="l"/>
                <a:tab pos="5480050" algn="l"/>
                <a:tab pos="5937250" algn="l"/>
                <a:tab pos="6394450" algn="l"/>
                <a:tab pos="6851650" algn="l"/>
                <a:tab pos="7308850" algn="l"/>
                <a:tab pos="7766050" algn="l"/>
                <a:tab pos="8223250" algn="l"/>
                <a:tab pos="8680450" algn="l"/>
                <a:tab pos="9137650" algn="l"/>
              </a:tabLst>
              <a:defRPr/>
            </a:pPr>
            <a:r>
              <a:rPr lang="en-US" sz="2800" b="1" dirty="0">
                <a:solidFill>
                  <a:srgbClr val="008000"/>
                </a:solidFill>
              </a:rPr>
              <a:t>Service</a:t>
            </a:r>
            <a:r>
              <a:rPr lang="en-US" sz="2400" dirty="0"/>
              <a:t>: We believe in </a:t>
            </a:r>
            <a:r>
              <a:rPr lang="en-US" sz="2400" b="1" dirty="0">
                <a:solidFill>
                  <a:srgbClr val="002060"/>
                </a:solidFill>
              </a:rPr>
              <a:t>helping</a:t>
            </a:r>
            <a:r>
              <a:rPr lang="en-US" sz="2400" dirty="0"/>
              <a:t> our community and working together to </a:t>
            </a:r>
            <a:r>
              <a:rPr lang="en-US" sz="2400" b="1" dirty="0">
                <a:solidFill>
                  <a:srgbClr val="FF0000"/>
                </a:solidFill>
              </a:rPr>
              <a:t>empower each other</a:t>
            </a:r>
            <a:r>
              <a:rPr lang="en-US" sz="2400" dirty="0"/>
              <a:t>.</a:t>
            </a:r>
          </a:p>
          <a:p>
            <a:pPr marL="574675" indent="-338138" eaLnBrk="1" fontAlgn="auto" hangingPunct="1">
              <a:spcBef>
                <a:spcPts val="600"/>
              </a:spcBef>
              <a:spcAft>
                <a:spcPts val="0"/>
              </a:spcAft>
              <a:buClr>
                <a:srgbClr val="330066"/>
              </a:buClr>
              <a:buSzPct val="82000"/>
              <a:tabLst>
                <a:tab pos="450850" algn="l"/>
                <a:tab pos="457200" algn="l"/>
                <a:tab pos="908050" algn="l"/>
                <a:tab pos="1365250" algn="l"/>
                <a:tab pos="1822450" algn="l"/>
                <a:tab pos="2279650" algn="l"/>
                <a:tab pos="2736850" algn="l"/>
                <a:tab pos="3194050" algn="l"/>
                <a:tab pos="3651250" algn="l"/>
                <a:tab pos="4108450" algn="l"/>
                <a:tab pos="4565650" algn="l"/>
                <a:tab pos="5022850" algn="l"/>
                <a:tab pos="5480050" algn="l"/>
                <a:tab pos="5937250" algn="l"/>
                <a:tab pos="6394450" algn="l"/>
                <a:tab pos="6851650" algn="l"/>
                <a:tab pos="7308850" algn="l"/>
                <a:tab pos="7766050" algn="l"/>
                <a:tab pos="8223250" algn="l"/>
                <a:tab pos="8680450" algn="l"/>
                <a:tab pos="9137650" algn="l"/>
              </a:tabLst>
              <a:defRPr/>
            </a:pPr>
            <a:r>
              <a:rPr lang="en-US" sz="2800" b="1" dirty="0">
                <a:solidFill>
                  <a:srgbClr val="008000"/>
                </a:solidFill>
              </a:rPr>
              <a:t>Creativity</a:t>
            </a:r>
            <a:r>
              <a:rPr lang="en-US" sz="2400" dirty="0"/>
              <a:t>: We celebrate </a:t>
            </a:r>
            <a:r>
              <a:rPr lang="en-US" sz="2400" b="1" dirty="0">
                <a:solidFill>
                  <a:schemeClr val="accent2"/>
                </a:solidFill>
              </a:rPr>
              <a:t>innovation</a:t>
            </a:r>
            <a:r>
              <a:rPr lang="en-US" sz="2400" dirty="0"/>
              <a:t> and encourage new ways to think.</a:t>
            </a:r>
          </a:p>
        </p:txBody>
      </p:sp>
      <p:pic>
        <p:nvPicPr>
          <p:cNvPr id="17412" name="Picture 12" descr="underline_base">
            <a:extLst>
              <a:ext uri="{FF2B5EF4-FFF2-40B4-BE49-F238E27FC236}">
                <a16:creationId xmlns:a16="http://schemas.microsoft.com/office/drawing/2014/main" id="{410F2B35-556A-2A51-7637-D982A1E20F00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827" y="1030290"/>
            <a:ext cx="5484813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2830538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 bwMode="auto"/>
        <p:txBody>
          <a:bodyPr>
            <a:noAutofit/>
          </a:bodyPr>
          <a:lstStyle/>
          <a:p>
            <a:pPr>
              <a:defRPr/>
            </a:pPr>
            <a:br>
              <a:rPr lang="en-US" dirty="0"/>
            </a:br>
            <a:r>
              <a:rPr lang="en-US" dirty="0"/>
              <a:t>Chapter 02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406BD68-8401-C536-695E-5032B42109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6F59B3-559F-64C5-C6C3-638AB70B7C8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Process of </a:t>
            </a:r>
            <a:br>
              <a:rPr lang="en-US" dirty="0"/>
            </a:br>
            <a:r>
              <a:rPr lang="en-US" dirty="0"/>
              <a:t>Data Science Projects</a:t>
            </a:r>
            <a:br>
              <a:rPr lang="en-US" dirty="0"/>
            </a:b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62FC9A-DB04-4BD8-B252-6D39D74CD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8F8A4-A9E9-4D9F-8AA4-57B6F1DE9603}" type="slidenum">
              <a:rPr lang="en-GB" smtClean="0"/>
              <a:t>40</a:t>
            </a:fld>
            <a:endParaRPr lang="en-GB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Outline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Generic</a:t>
            </a:r>
            <a:r>
              <a:rPr lang="de-DE" dirty="0"/>
              <a:t> </a:t>
            </a:r>
            <a:r>
              <a:rPr lang="de-DE" dirty="0" err="1"/>
              <a:t>Process</a:t>
            </a:r>
            <a:r>
              <a:rPr lang="de-DE" dirty="0"/>
              <a:t> Model</a:t>
            </a:r>
          </a:p>
          <a:p>
            <a:endParaRPr lang="de-DE" dirty="0"/>
          </a:p>
          <a:p>
            <a:r>
              <a:rPr lang="de-DE" dirty="0" err="1"/>
              <a:t>Roles</a:t>
            </a:r>
            <a:endParaRPr lang="de-DE" dirty="0"/>
          </a:p>
          <a:p>
            <a:endParaRPr lang="de-DE" dirty="0"/>
          </a:p>
          <a:p>
            <a:r>
              <a:rPr lang="de-DE" dirty="0"/>
              <a:t>Core </a:t>
            </a:r>
            <a:r>
              <a:rPr lang="de-DE" dirty="0" err="1"/>
              <a:t>Deliverables</a:t>
            </a:r>
            <a:endParaRPr lang="de-DE" dirty="0"/>
          </a:p>
          <a:p>
            <a:endParaRPr lang="de-DE" dirty="0"/>
          </a:p>
          <a:p>
            <a:r>
              <a:rPr lang="de-DE" dirty="0"/>
              <a:t>Summary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>
              <a:solidFill>
                <a:srgbClr val="00206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A5429E-6311-F61D-CED1-558B7B6F2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8F8A4-A9E9-4D9F-8AA4-57B6F1DE9603}" type="slidenum">
              <a:rPr lang="en-GB" smtClean="0"/>
              <a:t>41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0606599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Processes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Important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28650" y="1825625"/>
            <a:ext cx="5311502" cy="4351338"/>
          </a:xfrm>
        </p:spPr>
        <p:txBody>
          <a:bodyPr/>
          <a:lstStyle/>
          <a:p>
            <a:r>
              <a:rPr lang="en-US" dirty="0"/>
              <a:t>Techniques</a:t>
            </a:r>
          </a:p>
          <a:p>
            <a:pPr lvl="1"/>
            <a:r>
              <a:rPr lang="en-US" dirty="0"/>
              <a:t>Languages, tools, and methods</a:t>
            </a:r>
          </a:p>
          <a:p>
            <a:pPr lvl="1"/>
            <a:r>
              <a:rPr lang="en-US" dirty="0"/>
              <a:t>Must be suited for the given problem</a:t>
            </a:r>
          </a:p>
          <a:p>
            <a:r>
              <a:rPr lang="en-US" dirty="0"/>
              <a:t>People</a:t>
            </a:r>
          </a:p>
          <a:p>
            <a:pPr lvl="1"/>
            <a:r>
              <a:rPr lang="en-US" dirty="0"/>
              <a:t>Require training for the techniques</a:t>
            </a:r>
          </a:p>
          <a:p>
            <a:pPr lvl="1"/>
            <a:r>
              <a:rPr lang="en-US" dirty="0"/>
              <a:t>Should be guided through a project by a process</a:t>
            </a:r>
          </a:p>
          <a:p>
            <a:r>
              <a:rPr lang="en-US" dirty="0"/>
              <a:t>Process</a:t>
            </a:r>
          </a:p>
          <a:p>
            <a:pPr lvl="1"/>
            <a:r>
              <a:rPr lang="en-US" dirty="0"/>
              <a:t>Supports the people</a:t>
            </a:r>
          </a:p>
          <a:p>
            <a:pPr lvl="1"/>
            <a:r>
              <a:rPr lang="en-US" dirty="0"/>
              <a:t>Must be accepted by the people</a:t>
            </a:r>
          </a:p>
          <a:p>
            <a:pPr lvl="1"/>
            <a:r>
              <a:rPr lang="en-US" dirty="0"/>
              <a:t>Should have a measurable positive effect</a:t>
            </a:r>
          </a:p>
        </p:txBody>
      </p:sp>
      <p:graphicFrame>
        <p:nvGraphicFramePr>
          <p:cNvPr id="5" name="Diagramm 4"/>
          <p:cNvGraphicFramePr/>
          <p:nvPr>
            <p:extLst>
              <p:ext uri="{D42A27DB-BD31-4B8C-83A1-F6EECF244321}">
                <p14:modId xmlns:p14="http://schemas.microsoft.com/office/powerpoint/2010/main" val="1455204284"/>
              </p:ext>
            </p:extLst>
          </p:nvPr>
        </p:nvGraphicFramePr>
        <p:xfrm>
          <a:off x="5940152" y="2276872"/>
          <a:ext cx="2825402" cy="21511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F282DC-0A31-96EB-701A-9D3C1F5DC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8F8A4-A9E9-4D9F-8AA4-57B6F1DE9603}" type="slidenum">
              <a:rPr lang="en-GB" smtClean="0"/>
              <a:t>42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050724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Process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Data Science Projects</a:t>
            </a:r>
            <a:endParaRPr lang="en-US" dirty="0"/>
          </a:p>
        </p:txBody>
      </p:sp>
      <p:grpSp>
        <p:nvGrpSpPr>
          <p:cNvPr id="31" name="Gruppieren 30"/>
          <p:cNvGrpSpPr/>
          <p:nvPr/>
        </p:nvGrpSpPr>
        <p:grpSpPr>
          <a:xfrm>
            <a:off x="962423" y="1642604"/>
            <a:ext cx="7154293" cy="4560981"/>
            <a:chOff x="962423" y="1642604"/>
            <a:chExt cx="7154293" cy="4560981"/>
          </a:xfrm>
        </p:grpSpPr>
        <p:sp>
          <p:nvSpPr>
            <p:cNvPr id="20" name="Gebogener Pfeil 19"/>
            <p:cNvSpPr/>
            <p:nvPr/>
          </p:nvSpPr>
          <p:spPr>
            <a:xfrm rot="11918431">
              <a:off x="1629173" y="1642604"/>
              <a:ext cx="5465295" cy="4560981"/>
            </a:xfrm>
            <a:prstGeom prst="circularArrow">
              <a:avLst>
                <a:gd name="adj1" fmla="val 5523"/>
                <a:gd name="adj2" fmla="val 311987"/>
                <a:gd name="adj3" fmla="val 20466735"/>
                <a:gd name="adj4" fmla="val 5224962"/>
                <a:gd name="adj5" fmla="val 8369"/>
              </a:avLst>
            </a:prstGeom>
            <a:solidFill>
              <a:schemeClr val="bg1">
                <a:lumMod val="9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1895CB"/>
                </a:solidFill>
                <a:effectLst/>
                <a:uLnTx/>
                <a:uFillTx/>
                <a:latin typeface="Arial"/>
                <a:cs typeface="Arial"/>
              </a:endParaRPr>
            </a:p>
          </p:txBody>
        </p:sp>
        <p:sp>
          <p:nvSpPr>
            <p:cNvPr id="28" name="Nach links gekrümmter Pfeil 27"/>
            <p:cNvSpPr/>
            <p:nvPr/>
          </p:nvSpPr>
          <p:spPr>
            <a:xfrm rot="18541597">
              <a:off x="6188614" y="1173925"/>
              <a:ext cx="478703" cy="2026757"/>
            </a:xfrm>
            <a:prstGeom prst="curvedLeftArrow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1895CB"/>
                </a:solidFill>
                <a:effectLst/>
                <a:uLnTx/>
                <a:uFillTx/>
                <a:latin typeface="Arial"/>
                <a:cs typeface="Arial"/>
              </a:endParaRPr>
            </a:p>
          </p:txBody>
        </p:sp>
        <p:grpSp>
          <p:nvGrpSpPr>
            <p:cNvPr id="30" name="Gruppieren 29"/>
            <p:cNvGrpSpPr/>
            <p:nvPr/>
          </p:nvGrpSpPr>
          <p:grpSpPr>
            <a:xfrm>
              <a:off x="962423" y="1844824"/>
              <a:ext cx="7154293" cy="4217750"/>
              <a:chOff x="962423" y="1844824"/>
              <a:chExt cx="7154293" cy="4217750"/>
            </a:xfrm>
          </p:grpSpPr>
          <p:sp>
            <p:nvSpPr>
              <p:cNvPr id="21" name="Gebogener Pfeil 20"/>
              <p:cNvSpPr/>
              <p:nvPr/>
            </p:nvSpPr>
            <p:spPr>
              <a:xfrm rot="15765953">
                <a:off x="2839975" y="843438"/>
                <a:ext cx="2384311" cy="4560981"/>
              </a:xfrm>
              <a:prstGeom prst="circularArrow">
                <a:avLst>
                  <a:gd name="adj1" fmla="val 10690"/>
                  <a:gd name="adj2" fmla="val 585798"/>
                  <a:gd name="adj3" fmla="val 20287833"/>
                  <a:gd name="adj4" fmla="val 16690699"/>
                  <a:gd name="adj5" fmla="val 8369"/>
                </a:avLst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1895CB"/>
                  </a:solidFill>
                  <a:effectLst/>
                  <a:uLnTx/>
                  <a:uFillTx/>
                  <a:latin typeface="Arial"/>
                  <a:cs typeface="Arial"/>
                </a:endParaRPr>
              </a:p>
            </p:txBody>
          </p:sp>
          <p:grpSp>
            <p:nvGrpSpPr>
              <p:cNvPr id="13" name="Gruppieren 12"/>
              <p:cNvGrpSpPr/>
              <p:nvPr/>
            </p:nvGrpSpPr>
            <p:grpSpPr>
              <a:xfrm>
                <a:off x="1511856" y="1844824"/>
                <a:ext cx="6120288" cy="4217750"/>
                <a:chOff x="1151816" y="1772816"/>
                <a:chExt cx="6120288" cy="4217750"/>
              </a:xfrm>
            </p:grpSpPr>
            <p:sp>
              <p:nvSpPr>
                <p:cNvPr id="5" name="Abgerundetes Rechteck 4"/>
                <p:cNvSpPr/>
                <p:nvPr/>
              </p:nvSpPr>
              <p:spPr>
                <a:xfrm>
                  <a:off x="3347864" y="1772816"/>
                  <a:ext cx="1728192" cy="584856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de-DE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AEA"/>
                      </a:solidFill>
                      <a:effectLst/>
                      <a:uLnTx/>
                      <a:uFillTx/>
                      <a:latin typeface="Arial"/>
                      <a:cs typeface="Arial"/>
                    </a:rPr>
                    <a:t>Discovery</a:t>
                  </a: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AEA"/>
                    </a:solidFill>
                    <a:effectLst/>
                    <a:uLnTx/>
                    <a:uFillTx/>
                    <a:latin typeface="Arial"/>
                    <a:cs typeface="Arial"/>
                  </a:endParaRPr>
                </a:p>
              </p:txBody>
            </p:sp>
            <p:sp>
              <p:nvSpPr>
                <p:cNvPr id="6" name="Abgerundetes Rechteck 5"/>
                <p:cNvSpPr/>
                <p:nvPr/>
              </p:nvSpPr>
              <p:spPr>
                <a:xfrm>
                  <a:off x="5543912" y="3027659"/>
                  <a:ext cx="1728192" cy="584856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de-DE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AEA"/>
                      </a:solidFill>
                      <a:effectLst/>
                      <a:uLnTx/>
                      <a:uFillTx/>
                      <a:latin typeface="Arial"/>
                      <a:cs typeface="Arial"/>
                    </a:rPr>
                    <a:t>Data</a:t>
                  </a:r>
                </a:p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de-DE" sz="1800" b="0" i="0" u="none" strike="noStrike" kern="0" cap="none" spc="0" normalizeH="0" baseline="0" noProof="0" dirty="0" err="1">
                      <a:ln>
                        <a:noFill/>
                      </a:ln>
                      <a:solidFill>
                        <a:srgbClr val="FFFAEA"/>
                      </a:solidFill>
                      <a:effectLst/>
                      <a:uLnTx/>
                      <a:uFillTx/>
                      <a:latin typeface="Arial"/>
                      <a:cs typeface="Arial"/>
                    </a:rPr>
                    <a:t>Preparation</a:t>
                  </a: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AEA"/>
                    </a:solidFill>
                    <a:effectLst/>
                    <a:uLnTx/>
                    <a:uFillTx/>
                    <a:latin typeface="Arial"/>
                    <a:cs typeface="Arial"/>
                  </a:endParaRPr>
                </a:p>
              </p:txBody>
            </p:sp>
            <p:sp>
              <p:nvSpPr>
                <p:cNvPr id="9" name="Abgerundetes Rechteck 8"/>
                <p:cNvSpPr/>
                <p:nvPr/>
              </p:nvSpPr>
              <p:spPr>
                <a:xfrm>
                  <a:off x="5543912" y="4212995"/>
                  <a:ext cx="1728192" cy="584856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de-DE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AEA"/>
                      </a:solidFill>
                      <a:effectLst/>
                      <a:uLnTx/>
                      <a:uFillTx/>
                      <a:latin typeface="Arial"/>
                      <a:cs typeface="Arial"/>
                    </a:rPr>
                    <a:t>Model </a:t>
                  </a:r>
                  <a:r>
                    <a:rPr kumimoji="0" lang="de-DE" sz="1800" b="0" i="0" u="none" strike="noStrike" kern="0" cap="none" spc="0" normalizeH="0" baseline="0" noProof="0" dirty="0" err="1">
                      <a:ln>
                        <a:noFill/>
                      </a:ln>
                      <a:solidFill>
                        <a:srgbClr val="FFFAEA"/>
                      </a:solidFill>
                      <a:effectLst/>
                      <a:uLnTx/>
                      <a:uFillTx/>
                      <a:latin typeface="Arial"/>
                      <a:cs typeface="Arial"/>
                    </a:rPr>
                    <a:t>Planning</a:t>
                  </a: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AEA"/>
                    </a:solidFill>
                    <a:effectLst/>
                    <a:uLnTx/>
                    <a:uFillTx/>
                    <a:latin typeface="Arial"/>
                    <a:cs typeface="Arial"/>
                  </a:endParaRPr>
                </a:p>
              </p:txBody>
            </p:sp>
            <p:sp>
              <p:nvSpPr>
                <p:cNvPr id="10" name="Abgerundetes Rechteck 9"/>
                <p:cNvSpPr/>
                <p:nvPr/>
              </p:nvSpPr>
              <p:spPr>
                <a:xfrm>
                  <a:off x="3347864" y="5405710"/>
                  <a:ext cx="1728192" cy="584856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de-DE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AEA"/>
                      </a:solidFill>
                      <a:effectLst/>
                      <a:uLnTx/>
                      <a:uFillTx/>
                      <a:latin typeface="Arial"/>
                      <a:cs typeface="Arial"/>
                    </a:rPr>
                    <a:t>Model Building</a:t>
                  </a: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AEA"/>
                    </a:solidFill>
                    <a:effectLst/>
                    <a:uLnTx/>
                    <a:uFillTx/>
                    <a:latin typeface="Arial"/>
                    <a:cs typeface="Arial"/>
                  </a:endParaRPr>
                </a:p>
              </p:txBody>
            </p:sp>
            <p:sp>
              <p:nvSpPr>
                <p:cNvPr id="11" name="Abgerundetes Rechteck 10"/>
                <p:cNvSpPr/>
                <p:nvPr/>
              </p:nvSpPr>
              <p:spPr>
                <a:xfrm>
                  <a:off x="1151816" y="4212995"/>
                  <a:ext cx="1728192" cy="584856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de-DE" sz="1800" b="0" i="0" u="none" strike="noStrike" kern="0" cap="none" spc="0" normalizeH="0" baseline="0" noProof="0" dirty="0" err="1">
                      <a:ln>
                        <a:noFill/>
                      </a:ln>
                      <a:solidFill>
                        <a:srgbClr val="FFFAEA"/>
                      </a:solidFill>
                      <a:effectLst/>
                      <a:uLnTx/>
                      <a:uFillTx/>
                      <a:latin typeface="Arial"/>
                      <a:cs typeface="Arial"/>
                    </a:rPr>
                    <a:t>Communicate</a:t>
                  </a:r>
                  <a:r>
                    <a:rPr kumimoji="0" lang="de-DE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AEA"/>
                      </a:solidFill>
                      <a:effectLst/>
                      <a:uLnTx/>
                      <a:uFillTx/>
                      <a:latin typeface="Arial"/>
                      <a:cs typeface="Arial"/>
                    </a:rPr>
                    <a:t> </a:t>
                  </a:r>
                  <a:r>
                    <a:rPr kumimoji="0" lang="de-DE" sz="1800" b="0" i="0" u="none" strike="noStrike" kern="0" cap="none" spc="0" normalizeH="0" baseline="0" noProof="0" dirty="0" err="1">
                      <a:ln>
                        <a:noFill/>
                      </a:ln>
                      <a:solidFill>
                        <a:srgbClr val="FFFAEA"/>
                      </a:solidFill>
                      <a:effectLst/>
                      <a:uLnTx/>
                      <a:uFillTx/>
                      <a:latin typeface="Arial"/>
                      <a:cs typeface="Arial"/>
                    </a:rPr>
                    <a:t>Results</a:t>
                  </a: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AEA"/>
                    </a:solidFill>
                    <a:effectLst/>
                    <a:uLnTx/>
                    <a:uFillTx/>
                    <a:latin typeface="Arial"/>
                    <a:cs typeface="Arial"/>
                  </a:endParaRPr>
                </a:p>
              </p:txBody>
            </p:sp>
            <p:sp>
              <p:nvSpPr>
                <p:cNvPr id="12" name="Abgerundetes Rechteck 11"/>
                <p:cNvSpPr/>
                <p:nvPr/>
              </p:nvSpPr>
              <p:spPr>
                <a:xfrm>
                  <a:off x="1151816" y="3027659"/>
                  <a:ext cx="1728192" cy="584856"/>
                </a:xfrm>
                <a:prstGeom prst="roundRect">
                  <a:avLst/>
                </a:prstGeom>
                <a:solidFill>
                  <a:schemeClr val="accent1">
                    <a:alpha val="50000"/>
                  </a:schemeClr>
                </a:solidFill>
                <a:ln>
                  <a:solidFill>
                    <a:srgbClr val="002060"/>
                  </a:solidFill>
                  <a:prstDash val="dash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de-DE" sz="1800" b="0" i="0" u="none" strike="noStrike" kern="0" cap="none" spc="0" normalizeH="0" baseline="0" noProof="0" dirty="0" err="1">
                      <a:ln>
                        <a:noFill/>
                      </a:ln>
                      <a:solidFill>
                        <a:srgbClr val="FFFAEA"/>
                      </a:solidFill>
                      <a:effectLst/>
                      <a:uLnTx/>
                      <a:uFillTx/>
                      <a:latin typeface="Arial"/>
                      <a:cs typeface="Arial"/>
                    </a:rPr>
                    <a:t>Operationalize</a:t>
                  </a: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AEA"/>
                    </a:solidFill>
                    <a:effectLst/>
                    <a:uLnTx/>
                    <a:uFillTx/>
                    <a:latin typeface="Arial"/>
                    <a:cs typeface="Arial"/>
                  </a:endParaRPr>
                </a:p>
              </p:txBody>
            </p:sp>
          </p:grpSp>
          <p:sp>
            <p:nvSpPr>
              <p:cNvPr id="22" name="Nach links gekrümmter Pfeil 21"/>
              <p:cNvSpPr/>
              <p:nvPr/>
            </p:nvSpPr>
            <p:spPr>
              <a:xfrm rot="2894400">
                <a:off x="6188762" y="4831360"/>
                <a:ext cx="463248" cy="1634134"/>
              </a:xfrm>
              <a:prstGeom prst="curvedLeftArrow">
                <a:avLst/>
              </a:pr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1895CB"/>
                  </a:solidFill>
                  <a:effectLst/>
                  <a:uLnTx/>
                  <a:uFillTx/>
                  <a:latin typeface="Arial"/>
                  <a:cs typeface="Arial"/>
                </a:endParaRPr>
              </a:p>
            </p:txBody>
          </p:sp>
          <p:sp>
            <p:nvSpPr>
              <p:cNvPr id="23" name="Nach links gekrümmter Pfeil 22"/>
              <p:cNvSpPr/>
              <p:nvPr/>
            </p:nvSpPr>
            <p:spPr>
              <a:xfrm rot="10800000">
                <a:off x="5490005" y="3375763"/>
                <a:ext cx="360040" cy="1201668"/>
              </a:xfrm>
              <a:prstGeom prst="curvedLeftArrow">
                <a:avLst/>
              </a:pr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1895CB"/>
                  </a:solidFill>
                  <a:effectLst/>
                  <a:uLnTx/>
                  <a:uFillTx/>
                  <a:latin typeface="Arial"/>
                  <a:cs typeface="Arial"/>
                </a:endParaRPr>
              </a:p>
            </p:txBody>
          </p:sp>
          <p:sp>
            <p:nvSpPr>
              <p:cNvPr id="24" name="Nach links gekrümmter Pfeil 23"/>
              <p:cNvSpPr/>
              <p:nvPr/>
            </p:nvSpPr>
            <p:spPr>
              <a:xfrm rot="13947899">
                <a:off x="5138678" y="4388884"/>
                <a:ext cx="360040" cy="1059650"/>
              </a:xfrm>
              <a:prstGeom prst="curvedLeftArrow">
                <a:avLst/>
              </a:pr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1895CB"/>
                  </a:solidFill>
                  <a:effectLst/>
                  <a:uLnTx/>
                  <a:uFillTx/>
                  <a:latin typeface="Arial"/>
                  <a:cs typeface="Arial"/>
                </a:endParaRPr>
              </a:p>
            </p:txBody>
          </p:sp>
          <p:sp>
            <p:nvSpPr>
              <p:cNvPr id="25" name="Nach links gekrümmter Pfeil 24"/>
              <p:cNvSpPr/>
              <p:nvPr/>
            </p:nvSpPr>
            <p:spPr>
              <a:xfrm rot="7323195">
                <a:off x="2524118" y="4719838"/>
                <a:ext cx="458650" cy="1787074"/>
              </a:xfrm>
              <a:prstGeom prst="curvedLeftArrow">
                <a:avLst/>
              </a:pr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1895CB"/>
                  </a:solidFill>
                  <a:effectLst/>
                  <a:uLnTx/>
                  <a:uFillTx/>
                  <a:latin typeface="Arial"/>
                  <a:cs typeface="Arial"/>
                </a:endParaRPr>
              </a:p>
            </p:txBody>
          </p:sp>
          <p:sp>
            <p:nvSpPr>
              <p:cNvPr id="26" name="Nach links gekrümmter Pfeil 25"/>
              <p:cNvSpPr/>
              <p:nvPr/>
            </p:nvSpPr>
            <p:spPr>
              <a:xfrm rot="10800000">
                <a:off x="962423" y="3428809"/>
                <a:ext cx="449769" cy="1011676"/>
              </a:xfrm>
              <a:prstGeom prst="curvedLeftArrow">
                <a:avLst/>
              </a:pr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1895CB"/>
                  </a:solidFill>
                  <a:effectLst/>
                  <a:uLnTx/>
                  <a:uFillTx/>
                  <a:latin typeface="Arial"/>
                  <a:cs typeface="Arial"/>
                </a:endParaRPr>
              </a:p>
            </p:txBody>
          </p:sp>
          <p:sp>
            <p:nvSpPr>
              <p:cNvPr id="27" name="Nach links gekrümmter Pfeil 26"/>
              <p:cNvSpPr/>
              <p:nvPr/>
            </p:nvSpPr>
            <p:spPr>
              <a:xfrm>
                <a:off x="7756676" y="3375763"/>
                <a:ext cx="360040" cy="1201668"/>
              </a:xfrm>
              <a:prstGeom prst="curvedLeftArrow">
                <a:avLst/>
              </a:pr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1895CB"/>
                  </a:solidFill>
                  <a:effectLst/>
                  <a:uLnTx/>
                  <a:uFillTx/>
                  <a:latin typeface="Arial"/>
                  <a:cs typeface="Arial"/>
                </a:endParaRPr>
              </a:p>
            </p:txBody>
          </p:sp>
          <p:sp>
            <p:nvSpPr>
              <p:cNvPr id="29" name="Nach links gekrümmter Pfeil 28"/>
              <p:cNvSpPr/>
              <p:nvPr/>
            </p:nvSpPr>
            <p:spPr>
              <a:xfrm rot="7900501">
                <a:off x="4977198" y="2405952"/>
                <a:ext cx="478703" cy="1212153"/>
              </a:xfrm>
              <a:prstGeom prst="curvedLeftArrow">
                <a:avLst/>
              </a:pr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1895CB"/>
                  </a:solidFill>
                  <a:effectLst/>
                  <a:uLnTx/>
                  <a:uFillTx/>
                  <a:latin typeface="Arial"/>
                  <a:cs typeface="Arial"/>
                </a:endParaRPr>
              </a:p>
            </p:txBody>
          </p:sp>
        </p:grp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F106BFB-D2F7-2F9D-6B50-D822DFA026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8F8A4-A9E9-4D9F-8AA4-57B6F1DE9603}" type="slidenum">
              <a:rPr lang="en-GB" smtClean="0"/>
              <a:t>43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9060105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Discovery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Initial </a:t>
            </a:r>
            <a:r>
              <a:rPr lang="de-DE" dirty="0" err="1"/>
              <a:t>phase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project</a:t>
            </a:r>
            <a:endParaRPr lang="de-DE" dirty="0"/>
          </a:p>
          <a:p>
            <a:endParaRPr lang="de-DE" dirty="0"/>
          </a:p>
          <a:p>
            <a:r>
              <a:rPr lang="de-DE" dirty="0" err="1"/>
              <a:t>Learn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domain</a:t>
            </a:r>
            <a:endParaRPr lang="de-DE" dirty="0"/>
          </a:p>
          <a:p>
            <a:pPr lvl="1"/>
            <a:r>
              <a:rPr lang="de-DE" dirty="0"/>
              <a:t>Knowledge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understanding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cases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project</a:t>
            </a:r>
            <a:endParaRPr lang="de-DE" dirty="0"/>
          </a:p>
          <a:p>
            <a:pPr lvl="1"/>
            <a:r>
              <a:rPr lang="de-DE" dirty="0"/>
              <a:t>Knowledge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interpretation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results</a:t>
            </a:r>
            <a:endParaRPr lang="de-DE" dirty="0"/>
          </a:p>
          <a:p>
            <a:pPr lvl="1"/>
            <a:endParaRPr lang="de-DE" dirty="0"/>
          </a:p>
          <a:p>
            <a:r>
              <a:rPr lang="de-DE" dirty="0" err="1"/>
              <a:t>Learn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past</a:t>
            </a:r>
            <a:endParaRPr lang="de-DE" dirty="0"/>
          </a:p>
          <a:p>
            <a:pPr lvl="1"/>
            <a:r>
              <a:rPr lang="de-DE" dirty="0" err="1"/>
              <a:t>Identify</a:t>
            </a:r>
            <a:r>
              <a:rPr lang="de-DE" dirty="0"/>
              <a:t> </a:t>
            </a:r>
            <a:r>
              <a:rPr lang="de-DE" dirty="0" err="1"/>
              <a:t>past</a:t>
            </a:r>
            <a:r>
              <a:rPr lang="de-DE" dirty="0"/>
              <a:t> </a:t>
            </a:r>
            <a:r>
              <a:rPr lang="de-DE" dirty="0" err="1"/>
              <a:t>projects</a:t>
            </a:r>
            <a:r>
              <a:rPr lang="de-DE" dirty="0"/>
              <a:t> on </a:t>
            </a:r>
            <a:r>
              <a:rPr lang="de-DE" dirty="0" err="1"/>
              <a:t>similar</a:t>
            </a:r>
            <a:r>
              <a:rPr lang="de-DE" dirty="0"/>
              <a:t> </a:t>
            </a:r>
            <a:r>
              <a:rPr lang="de-DE" dirty="0" err="1"/>
              <a:t>issues</a:t>
            </a:r>
            <a:endParaRPr lang="de-DE" dirty="0"/>
          </a:p>
          <a:p>
            <a:pPr lvl="2"/>
            <a:r>
              <a:rPr lang="de-DE" dirty="0" err="1"/>
              <a:t>Differences</a:t>
            </a:r>
            <a:r>
              <a:rPr lang="de-DE" dirty="0"/>
              <a:t>, </a:t>
            </a:r>
            <a:r>
              <a:rPr lang="de-DE" dirty="0" err="1"/>
              <a:t>reasons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failures</a:t>
            </a:r>
            <a:r>
              <a:rPr lang="de-DE" dirty="0"/>
              <a:t>, </a:t>
            </a:r>
            <a:r>
              <a:rPr lang="de-DE" dirty="0" err="1"/>
              <a:t>weaknesses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past</a:t>
            </a:r>
            <a:r>
              <a:rPr lang="de-DE" dirty="0"/>
              <a:t> </a:t>
            </a:r>
            <a:r>
              <a:rPr lang="de-DE" dirty="0" err="1"/>
              <a:t>projects</a:t>
            </a:r>
            <a:endParaRPr lang="de-DE" dirty="0"/>
          </a:p>
          <a:p>
            <a:pPr lvl="1"/>
            <a:r>
              <a:rPr lang="de-DE" dirty="0"/>
              <a:t>Can also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projects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competitors</a:t>
            </a:r>
            <a:r>
              <a:rPr lang="de-DE" dirty="0"/>
              <a:t>,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reports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available</a:t>
            </a:r>
            <a:endParaRPr lang="de-DE" dirty="0"/>
          </a:p>
          <a:p>
            <a:endParaRPr lang="de-DE" dirty="0"/>
          </a:p>
        </p:txBody>
      </p:sp>
      <p:pic>
        <p:nvPicPr>
          <p:cNvPr id="24" name="Grafik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4208" y="185738"/>
            <a:ext cx="2339116" cy="1491062"/>
          </a:xfrm>
          <a:prstGeom prst="rect">
            <a:avLst/>
          </a:prstGeom>
        </p:spPr>
      </p:pic>
      <p:sp>
        <p:nvSpPr>
          <p:cNvPr id="25" name="Rechteck 24"/>
          <p:cNvSpPr/>
          <p:nvPr/>
        </p:nvSpPr>
        <p:spPr>
          <a:xfrm>
            <a:off x="7308304" y="230190"/>
            <a:ext cx="648072" cy="24648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AEA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9C75CE-51F5-45FF-9E04-00B933016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8F8A4-A9E9-4D9F-8AA4-57B6F1DE9603}" type="slidenum">
              <a:rPr lang="en-GB" smtClean="0"/>
              <a:t>44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2539102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Discovery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Frame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problem</a:t>
            </a:r>
            <a:endParaRPr lang="de-DE" dirty="0"/>
          </a:p>
          <a:p>
            <a:pPr lvl="1"/>
            <a:r>
              <a:rPr lang="de-DE" dirty="0" err="1"/>
              <a:t>Framing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process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stating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analysis</a:t>
            </a:r>
            <a:r>
              <a:rPr lang="de-DE" dirty="0"/>
              <a:t> </a:t>
            </a:r>
            <a:r>
              <a:rPr lang="de-DE" dirty="0" err="1"/>
              <a:t>problem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solved</a:t>
            </a:r>
            <a:endParaRPr lang="de-DE" dirty="0"/>
          </a:p>
          <a:p>
            <a:pPr lvl="1"/>
            <a:r>
              <a:rPr lang="de-DE" dirty="0" err="1"/>
              <a:t>Why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problem</a:t>
            </a:r>
            <a:r>
              <a:rPr lang="de-DE" dirty="0"/>
              <a:t> </a:t>
            </a:r>
            <a:r>
              <a:rPr lang="de-DE" dirty="0" err="1"/>
              <a:t>important</a:t>
            </a:r>
            <a:r>
              <a:rPr lang="de-DE" dirty="0"/>
              <a:t>?</a:t>
            </a:r>
          </a:p>
          <a:p>
            <a:pPr lvl="1"/>
            <a:r>
              <a:rPr lang="de-DE" dirty="0"/>
              <a:t>Who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key</a:t>
            </a:r>
            <a:r>
              <a:rPr lang="de-DE" dirty="0"/>
              <a:t> </a:t>
            </a:r>
            <a:r>
              <a:rPr lang="de-DE" dirty="0" err="1"/>
              <a:t>stakeholders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their</a:t>
            </a:r>
            <a:r>
              <a:rPr lang="de-DE" dirty="0"/>
              <a:t> </a:t>
            </a:r>
            <a:r>
              <a:rPr lang="de-DE" dirty="0" err="1"/>
              <a:t>interests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project</a:t>
            </a:r>
            <a:r>
              <a:rPr lang="de-DE" dirty="0"/>
              <a:t>?</a:t>
            </a:r>
          </a:p>
          <a:p>
            <a:pPr lvl="1"/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current</a:t>
            </a:r>
            <a:r>
              <a:rPr lang="de-DE" dirty="0"/>
              <a:t> </a:t>
            </a:r>
            <a:r>
              <a:rPr lang="de-DE" dirty="0" err="1"/>
              <a:t>situation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pain</a:t>
            </a:r>
            <a:r>
              <a:rPr lang="de-DE" dirty="0"/>
              <a:t> </a:t>
            </a:r>
            <a:r>
              <a:rPr lang="de-DE" dirty="0" err="1"/>
              <a:t>points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motivate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project</a:t>
            </a:r>
            <a:r>
              <a:rPr lang="de-DE" dirty="0"/>
              <a:t>?</a:t>
            </a:r>
          </a:p>
          <a:p>
            <a:pPr lvl="1"/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objectives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project</a:t>
            </a:r>
            <a:r>
              <a:rPr lang="de-DE" dirty="0"/>
              <a:t>?</a:t>
            </a:r>
          </a:p>
          <a:p>
            <a:pPr lvl="2"/>
            <a:r>
              <a:rPr lang="de-DE" dirty="0"/>
              <a:t>Business </a:t>
            </a:r>
            <a:r>
              <a:rPr lang="de-DE" dirty="0" err="1"/>
              <a:t>needs</a:t>
            </a:r>
            <a:endParaRPr lang="de-DE" dirty="0"/>
          </a:p>
          <a:p>
            <a:pPr lvl="2"/>
            <a:r>
              <a:rPr lang="de-DE" dirty="0"/>
              <a:t>Research </a:t>
            </a:r>
            <a:r>
              <a:rPr lang="de-DE" dirty="0" err="1"/>
              <a:t>goals</a:t>
            </a:r>
            <a:endParaRPr lang="de-DE" dirty="0"/>
          </a:p>
          <a:p>
            <a:pPr lvl="1"/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needs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done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achieve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objectives</a:t>
            </a:r>
            <a:r>
              <a:rPr lang="de-DE" dirty="0"/>
              <a:t>?</a:t>
            </a:r>
          </a:p>
          <a:p>
            <a:pPr lvl="1"/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success</a:t>
            </a:r>
            <a:r>
              <a:rPr lang="de-DE" dirty="0"/>
              <a:t> </a:t>
            </a:r>
            <a:r>
              <a:rPr lang="de-DE" dirty="0" err="1"/>
              <a:t>criteria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project</a:t>
            </a:r>
            <a:r>
              <a:rPr lang="de-DE" dirty="0"/>
              <a:t>?</a:t>
            </a:r>
          </a:p>
          <a:p>
            <a:pPr lvl="1"/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risks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project</a:t>
            </a:r>
            <a:r>
              <a:rPr lang="de-DE" dirty="0"/>
              <a:t>?</a:t>
            </a:r>
          </a:p>
          <a:p>
            <a:pPr lvl="1"/>
            <a:endParaRPr lang="de-DE" dirty="0"/>
          </a:p>
        </p:txBody>
      </p:sp>
      <p:pic>
        <p:nvPicPr>
          <p:cNvPr id="24" name="Grafik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4208" y="185738"/>
            <a:ext cx="2339116" cy="1491062"/>
          </a:xfrm>
          <a:prstGeom prst="rect">
            <a:avLst/>
          </a:prstGeom>
        </p:spPr>
      </p:pic>
      <p:sp>
        <p:nvSpPr>
          <p:cNvPr id="25" name="Rechteck 24"/>
          <p:cNvSpPr/>
          <p:nvPr/>
        </p:nvSpPr>
        <p:spPr>
          <a:xfrm>
            <a:off x="7308304" y="230190"/>
            <a:ext cx="648072" cy="24648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AEA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98A820-0AEB-9915-E751-0988B63613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8F8A4-A9E9-4D9F-8AA4-57B6F1DE9603}" type="slidenum">
              <a:rPr lang="en-GB" smtClean="0">
                <a:solidFill>
                  <a:schemeClr val="bg1">
                    <a:lumMod val="10000"/>
                  </a:schemeClr>
                </a:solidFill>
              </a:rPr>
              <a:t>45</a:t>
            </a:fld>
            <a:endParaRPr lang="en-GB" dirty="0">
              <a:solidFill>
                <a:schemeClr val="bg1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239758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Discovery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DE" dirty="0"/>
              <a:t>Begin </a:t>
            </a:r>
            <a:r>
              <a:rPr lang="de-DE" dirty="0" err="1"/>
              <a:t>learning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data</a:t>
            </a:r>
            <a:endParaRPr lang="de-DE" dirty="0"/>
          </a:p>
          <a:p>
            <a:pPr lvl="1"/>
            <a:r>
              <a:rPr lang="de-DE" dirty="0" err="1"/>
              <a:t>Get</a:t>
            </a:r>
            <a:r>
              <a:rPr lang="de-DE" dirty="0"/>
              <a:t> a high-level </a:t>
            </a:r>
            <a:r>
              <a:rPr lang="de-DE" dirty="0" err="1"/>
              <a:t>understanding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data</a:t>
            </a:r>
            <a:endParaRPr lang="de-DE" dirty="0"/>
          </a:p>
          <a:p>
            <a:pPr lvl="2"/>
            <a:r>
              <a:rPr lang="de-DE" dirty="0" err="1"/>
              <a:t>Maybe</a:t>
            </a:r>
            <a:r>
              <a:rPr lang="de-DE" dirty="0"/>
              <a:t> </a:t>
            </a:r>
            <a:r>
              <a:rPr lang="de-DE" dirty="0" err="1"/>
              <a:t>even</a:t>
            </a:r>
            <a:r>
              <a:rPr lang="de-DE" dirty="0"/>
              <a:t> </a:t>
            </a:r>
            <a:r>
              <a:rPr lang="de-DE" dirty="0" err="1"/>
              <a:t>some</a:t>
            </a:r>
            <a:r>
              <a:rPr lang="de-DE" dirty="0"/>
              <a:t> initial </a:t>
            </a:r>
            <a:r>
              <a:rPr lang="de-DE" dirty="0" err="1"/>
              <a:t>statistics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visualizations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data</a:t>
            </a:r>
            <a:endParaRPr lang="de-DE" dirty="0"/>
          </a:p>
          <a:p>
            <a:pPr lvl="1"/>
            <a:r>
              <a:rPr lang="de-DE" dirty="0" err="1"/>
              <a:t>Determine</a:t>
            </a:r>
            <a:r>
              <a:rPr lang="de-DE" dirty="0"/>
              <a:t> </a:t>
            </a:r>
            <a:r>
              <a:rPr lang="de-DE" dirty="0" err="1"/>
              <a:t>requirements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structures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tools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processing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data</a:t>
            </a:r>
            <a:endParaRPr lang="de-DE" dirty="0"/>
          </a:p>
          <a:p>
            <a:pPr lvl="1"/>
            <a:endParaRPr lang="de-DE" dirty="0"/>
          </a:p>
          <a:p>
            <a:r>
              <a:rPr lang="de-DE" dirty="0" err="1"/>
              <a:t>Formulate</a:t>
            </a:r>
            <a:r>
              <a:rPr lang="de-DE" dirty="0"/>
              <a:t> </a:t>
            </a:r>
            <a:r>
              <a:rPr lang="de-DE" dirty="0" err="1"/>
              <a:t>hypothesis</a:t>
            </a:r>
            <a:endParaRPr lang="de-DE" dirty="0"/>
          </a:p>
          <a:p>
            <a:pPr lvl="1"/>
            <a:r>
              <a:rPr lang="de-DE" dirty="0"/>
              <a:t>Part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„Science“ in „Data Science“</a:t>
            </a:r>
          </a:p>
          <a:p>
            <a:pPr lvl="1"/>
            <a:r>
              <a:rPr lang="de-DE" dirty="0" err="1"/>
              <a:t>Should</a:t>
            </a:r>
            <a:r>
              <a:rPr lang="de-DE" dirty="0"/>
              <a:t> </a:t>
            </a:r>
            <a:r>
              <a:rPr lang="de-DE" dirty="0" err="1"/>
              <a:t>define</a:t>
            </a:r>
            <a:r>
              <a:rPr lang="de-DE" dirty="0"/>
              <a:t> </a:t>
            </a:r>
            <a:r>
              <a:rPr lang="de-DE" dirty="0" err="1"/>
              <a:t>expectations</a:t>
            </a:r>
            <a:endParaRPr lang="de-DE" dirty="0"/>
          </a:p>
          <a:p>
            <a:pPr lvl="2"/>
            <a:r>
              <a:rPr lang="de-DE" dirty="0"/>
              <a:t>„Feature X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well</a:t>
            </a:r>
            <a:r>
              <a:rPr lang="de-DE" dirty="0"/>
              <a:t> </a:t>
            </a:r>
            <a:r>
              <a:rPr lang="de-DE" dirty="0" err="1"/>
              <a:t>suited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prediction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…“</a:t>
            </a:r>
          </a:p>
          <a:p>
            <a:pPr lvl="2"/>
            <a:r>
              <a:rPr lang="de-DE" dirty="0"/>
              <a:t>„The </a:t>
            </a:r>
            <a:r>
              <a:rPr lang="de-DE" dirty="0" err="1"/>
              <a:t>following</a:t>
            </a:r>
            <a:r>
              <a:rPr lang="de-DE" dirty="0"/>
              <a:t> </a:t>
            </a:r>
            <a:r>
              <a:rPr lang="de-DE" dirty="0" err="1"/>
              <a:t>patterns</a:t>
            </a:r>
            <a:r>
              <a:rPr lang="de-DE" dirty="0"/>
              <a:t> will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found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: …“</a:t>
            </a:r>
          </a:p>
          <a:p>
            <a:pPr lvl="2"/>
            <a:r>
              <a:rPr lang="de-DE" dirty="0"/>
              <a:t>„</a:t>
            </a:r>
            <a:r>
              <a:rPr lang="de-DE" dirty="0" err="1"/>
              <a:t>Deep</a:t>
            </a:r>
            <a:r>
              <a:rPr lang="de-DE" dirty="0"/>
              <a:t> </a:t>
            </a:r>
            <a:r>
              <a:rPr lang="de-DE" dirty="0" err="1"/>
              <a:t>learning</a:t>
            </a:r>
            <a:r>
              <a:rPr lang="de-DE" dirty="0"/>
              <a:t> will </a:t>
            </a:r>
            <a:r>
              <a:rPr lang="de-DE" dirty="0" err="1"/>
              <a:t>outperform</a:t>
            </a:r>
            <a:r>
              <a:rPr lang="de-DE" dirty="0"/>
              <a:t> …“</a:t>
            </a:r>
          </a:p>
          <a:p>
            <a:pPr lvl="2"/>
            <a:r>
              <a:rPr lang="de-DE" dirty="0"/>
              <a:t>„</a:t>
            </a:r>
            <a:r>
              <a:rPr lang="de-DE" dirty="0" err="1"/>
              <a:t>Decision</a:t>
            </a:r>
            <a:r>
              <a:rPr lang="de-DE" dirty="0"/>
              <a:t> </a:t>
            </a:r>
            <a:r>
              <a:rPr lang="de-DE" dirty="0" err="1"/>
              <a:t>trees</a:t>
            </a:r>
            <a:r>
              <a:rPr lang="de-DE" dirty="0"/>
              <a:t> will </a:t>
            </a:r>
            <a:r>
              <a:rPr lang="de-DE" dirty="0" err="1"/>
              <a:t>perform</a:t>
            </a:r>
            <a:r>
              <a:rPr lang="de-DE" dirty="0"/>
              <a:t> </a:t>
            </a:r>
            <a:r>
              <a:rPr lang="de-DE" dirty="0" err="1"/>
              <a:t>well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allow</a:t>
            </a:r>
            <a:r>
              <a:rPr lang="de-DE" dirty="0"/>
              <a:t> </a:t>
            </a:r>
            <a:r>
              <a:rPr lang="de-DE" dirty="0" err="1"/>
              <a:t>insights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…“</a:t>
            </a:r>
          </a:p>
          <a:p>
            <a:pPr lvl="1"/>
            <a:r>
              <a:rPr lang="de-DE" dirty="0" err="1"/>
              <a:t>Should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discussed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stakeholders</a:t>
            </a:r>
            <a:endParaRPr lang="de-DE" dirty="0"/>
          </a:p>
        </p:txBody>
      </p:sp>
      <p:pic>
        <p:nvPicPr>
          <p:cNvPr id="24" name="Grafik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4208" y="185738"/>
            <a:ext cx="2339116" cy="1491062"/>
          </a:xfrm>
          <a:prstGeom prst="rect">
            <a:avLst/>
          </a:prstGeom>
        </p:spPr>
      </p:pic>
      <p:sp>
        <p:nvSpPr>
          <p:cNvPr id="25" name="Rechteck 24"/>
          <p:cNvSpPr/>
          <p:nvPr/>
        </p:nvSpPr>
        <p:spPr>
          <a:xfrm>
            <a:off x="7308304" y="230190"/>
            <a:ext cx="648072" cy="24648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AEA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469A95-2765-B361-8D95-2DE21D8484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8F8A4-A9E9-4D9F-8AA4-57B6F1DE9603}" type="slidenum">
              <a:rPr lang="en-GB" smtClean="0"/>
              <a:t>46</a:t>
            </a:fld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5D8116-082F-6CE0-9691-A93A42862A63}"/>
              </a:ext>
            </a:extLst>
          </p:cNvPr>
          <p:cNvSpPr txBox="1"/>
          <p:nvPr/>
        </p:nvSpPr>
        <p:spPr>
          <a:xfrm>
            <a:off x="5589240" y="3565773"/>
            <a:ext cx="3438128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solidFill>
                  <a:srgbClr val="202124"/>
                </a:solidFill>
                <a:effectLst/>
                <a:latin typeface="Google Sans"/>
              </a:rPr>
              <a:t>In a scientific setting, a hypothesis is meant to be proven through experimentation. In </a:t>
            </a:r>
            <a:r>
              <a:rPr lang="en-US" b="1" i="1" dirty="0">
                <a:solidFill>
                  <a:srgbClr val="202124"/>
                </a:solidFill>
                <a:effectLst/>
                <a:latin typeface="Google Sans"/>
              </a:rPr>
              <a:t>data science</a:t>
            </a:r>
            <a:r>
              <a:rPr lang="en-US" b="0" i="0" dirty="0">
                <a:solidFill>
                  <a:srgbClr val="202124"/>
                </a:solidFill>
                <a:effectLst/>
                <a:latin typeface="Google Sans"/>
              </a:rPr>
              <a:t>, </a:t>
            </a:r>
            <a:r>
              <a:rPr lang="en-US" b="0" i="0" dirty="0">
                <a:solidFill>
                  <a:srgbClr val="040C28"/>
                </a:solidFill>
                <a:effectLst/>
                <a:latin typeface="Google Sans"/>
              </a:rPr>
              <a:t>a hypothesis is proven through </a:t>
            </a:r>
            <a:r>
              <a:rPr lang="en-US" b="1" i="0" dirty="0">
                <a:solidFill>
                  <a:srgbClr val="FF0000"/>
                </a:solidFill>
                <a:effectLst/>
                <a:latin typeface="Google Sans"/>
              </a:rPr>
              <a:t>data analytics</a:t>
            </a:r>
            <a:r>
              <a:rPr lang="en-US" b="0" i="0" dirty="0">
                <a:solidFill>
                  <a:srgbClr val="202124"/>
                </a:solidFill>
                <a:effectLst/>
                <a:latin typeface="Google Sans"/>
              </a:rPr>
              <a:t>. This means, once the hypothesis is defined, you can collect data to determine whether it provides enough evidence to support the hypothesis.</a:t>
            </a:r>
            <a:endParaRPr lang="en-PK" b="0" i="0" dirty="0">
              <a:solidFill>
                <a:srgbClr val="202124"/>
              </a:solidFill>
              <a:effectLst/>
              <a:latin typeface="arial" panose="020B0604020202020204" pitchFamily="34" charset="0"/>
            </a:endParaRPr>
          </a:p>
          <a:p>
            <a:b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575405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Discovery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DE" dirty="0" err="1"/>
              <a:t>Analyze</a:t>
            </a:r>
            <a:r>
              <a:rPr lang="de-DE" dirty="0"/>
              <a:t> </a:t>
            </a:r>
            <a:r>
              <a:rPr lang="de-DE" dirty="0" err="1"/>
              <a:t>available</a:t>
            </a:r>
            <a:r>
              <a:rPr lang="de-DE" dirty="0"/>
              <a:t> </a:t>
            </a:r>
            <a:r>
              <a:rPr lang="de-DE" dirty="0" err="1"/>
              <a:t>resources</a:t>
            </a:r>
            <a:endParaRPr lang="de-DE" dirty="0"/>
          </a:p>
          <a:p>
            <a:pPr lvl="1"/>
            <a:r>
              <a:rPr lang="de-DE" dirty="0"/>
              <a:t>Technologies</a:t>
            </a:r>
          </a:p>
          <a:p>
            <a:pPr lvl="2"/>
            <a:r>
              <a:rPr lang="de-DE" dirty="0"/>
              <a:t>Resources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computation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storage</a:t>
            </a:r>
            <a:endParaRPr lang="de-DE" dirty="0"/>
          </a:p>
          <a:p>
            <a:pPr lvl="2"/>
            <a:r>
              <a:rPr lang="de-DE" dirty="0" err="1"/>
              <a:t>Licenses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analysis</a:t>
            </a:r>
            <a:r>
              <a:rPr lang="de-DE" dirty="0"/>
              <a:t> </a:t>
            </a:r>
            <a:r>
              <a:rPr lang="de-DE" dirty="0" err="1"/>
              <a:t>frameworks</a:t>
            </a:r>
            <a:endParaRPr lang="de-DE" dirty="0"/>
          </a:p>
          <a:p>
            <a:pPr lvl="1"/>
            <a:r>
              <a:rPr lang="de-DE" dirty="0"/>
              <a:t>Data</a:t>
            </a:r>
          </a:p>
          <a:p>
            <a:pPr lvl="2"/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available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sufficient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case</a:t>
            </a:r>
            <a:r>
              <a:rPr lang="de-DE" dirty="0"/>
              <a:t>?</a:t>
            </a:r>
          </a:p>
          <a:p>
            <a:pPr lvl="2"/>
            <a:r>
              <a:rPr lang="de-DE" dirty="0" err="1"/>
              <a:t>Would</a:t>
            </a:r>
            <a:r>
              <a:rPr lang="de-DE" dirty="0"/>
              <a:t> </a:t>
            </a:r>
            <a:r>
              <a:rPr lang="de-DE" dirty="0" err="1"/>
              <a:t>other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required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could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additional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collected</a:t>
            </a:r>
            <a:r>
              <a:rPr lang="de-DE" dirty="0"/>
              <a:t> </a:t>
            </a:r>
            <a:r>
              <a:rPr lang="de-DE" dirty="0" err="1"/>
              <a:t>within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scope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project</a:t>
            </a:r>
            <a:r>
              <a:rPr lang="de-DE" dirty="0"/>
              <a:t>?</a:t>
            </a:r>
          </a:p>
          <a:p>
            <a:pPr lvl="1"/>
            <a:r>
              <a:rPr lang="de-DE" dirty="0" err="1"/>
              <a:t>Timeframe</a:t>
            </a:r>
            <a:endParaRPr lang="de-DE" dirty="0"/>
          </a:p>
          <a:p>
            <a:pPr lvl="2"/>
            <a:r>
              <a:rPr lang="de-DE" dirty="0" err="1"/>
              <a:t>Scope</a:t>
            </a:r>
            <a:r>
              <a:rPr lang="de-DE" dirty="0"/>
              <a:t> in </a:t>
            </a:r>
            <a:r>
              <a:rPr lang="de-DE" dirty="0" err="1"/>
              <a:t>calendar</a:t>
            </a:r>
            <a:r>
              <a:rPr lang="de-DE" dirty="0"/>
              <a:t> time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person</a:t>
            </a:r>
            <a:r>
              <a:rPr lang="de-DE" dirty="0"/>
              <a:t> </a:t>
            </a:r>
            <a:r>
              <a:rPr lang="de-DE" dirty="0" err="1"/>
              <a:t>months</a:t>
            </a:r>
            <a:endParaRPr lang="de-DE" dirty="0"/>
          </a:p>
          <a:p>
            <a:pPr lvl="1"/>
            <a:r>
              <a:rPr lang="de-DE" dirty="0"/>
              <a:t>Human </a:t>
            </a:r>
            <a:r>
              <a:rPr lang="de-DE" dirty="0" err="1"/>
              <a:t>resources</a:t>
            </a:r>
            <a:endParaRPr lang="de-DE" dirty="0"/>
          </a:p>
          <a:p>
            <a:pPr lvl="2"/>
            <a:r>
              <a:rPr lang="de-DE" dirty="0"/>
              <a:t>Who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available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project</a:t>
            </a:r>
            <a:r>
              <a:rPr lang="de-DE" dirty="0"/>
              <a:t>?</a:t>
            </a:r>
          </a:p>
          <a:p>
            <a:pPr lvl="2"/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skillset</a:t>
            </a:r>
            <a:r>
              <a:rPr lang="de-DE" dirty="0"/>
              <a:t> a </a:t>
            </a:r>
            <a:r>
              <a:rPr lang="de-DE" dirty="0" err="1"/>
              <a:t>good</a:t>
            </a:r>
            <a:r>
              <a:rPr lang="de-DE" dirty="0"/>
              <a:t> </a:t>
            </a:r>
            <a:r>
              <a:rPr lang="de-DE" dirty="0" err="1"/>
              <a:t>match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tasks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project</a:t>
            </a:r>
            <a:r>
              <a:rPr lang="de-DE" dirty="0"/>
              <a:t>?</a:t>
            </a:r>
          </a:p>
          <a:p>
            <a:pPr lvl="2"/>
            <a:endParaRPr lang="de-DE" dirty="0"/>
          </a:p>
          <a:p>
            <a:pPr marL="0" indent="0">
              <a:buNone/>
            </a:pPr>
            <a:r>
              <a:rPr lang="de-DE" dirty="0">
                <a:sym typeface="Wingdings" panose="05000000000000000000" pitchFamily="2" charset="2"/>
              </a:rPr>
              <a:t> </a:t>
            </a:r>
            <a:r>
              <a:rPr lang="de-DE" dirty="0" err="1">
                <a:sym typeface="Wingdings" panose="05000000000000000000" pitchFamily="2" charset="2"/>
              </a:rPr>
              <a:t>Only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start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project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if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the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resources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are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sufficient</a:t>
            </a:r>
            <a:r>
              <a:rPr lang="de-DE" dirty="0">
                <a:sym typeface="Wingdings" panose="05000000000000000000" pitchFamily="2" charset="2"/>
              </a:rPr>
              <a:t>!</a:t>
            </a:r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</p:txBody>
      </p:sp>
      <p:pic>
        <p:nvPicPr>
          <p:cNvPr id="24" name="Grafik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4208" y="185738"/>
            <a:ext cx="2339116" cy="1491062"/>
          </a:xfrm>
          <a:prstGeom prst="rect">
            <a:avLst/>
          </a:prstGeom>
        </p:spPr>
      </p:pic>
      <p:sp>
        <p:nvSpPr>
          <p:cNvPr id="25" name="Rechteck 24"/>
          <p:cNvSpPr/>
          <p:nvPr/>
        </p:nvSpPr>
        <p:spPr>
          <a:xfrm>
            <a:off x="7308304" y="230190"/>
            <a:ext cx="648072" cy="24648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AEA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E0822D-4F43-8CF6-9B48-C12960DB58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8F8A4-A9E9-4D9F-8AA4-57B6F1DE9603}" type="slidenum">
              <a:rPr lang="en-GB" smtClean="0"/>
              <a:t>47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0315533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 </a:t>
            </a:r>
            <a:r>
              <a:rPr lang="de-DE" dirty="0" err="1"/>
              <a:t>Preparation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22960" y="1845734"/>
            <a:ext cx="4397112" cy="4023360"/>
          </a:xfrm>
        </p:spPr>
        <p:txBody>
          <a:bodyPr>
            <a:normAutofit fontScale="85000" lnSpcReduction="10000"/>
          </a:bodyPr>
          <a:lstStyle/>
          <a:p>
            <a:r>
              <a:rPr lang="de-DE" dirty="0"/>
              <a:t>Create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infrastructure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project</a:t>
            </a:r>
            <a:endParaRPr lang="de-DE" dirty="0"/>
          </a:p>
          <a:p>
            <a:pPr lvl="1"/>
            <a:r>
              <a:rPr lang="de-DE" dirty="0" err="1"/>
              <a:t>Usually</a:t>
            </a:r>
            <a:r>
              <a:rPr lang="de-DE" dirty="0"/>
              <a:t> different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infrastructure</a:t>
            </a:r>
            <a:r>
              <a:rPr lang="de-DE" dirty="0"/>
              <a:t> in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made</a:t>
            </a:r>
            <a:r>
              <a:rPr lang="de-DE" dirty="0"/>
              <a:t> </a:t>
            </a:r>
            <a:r>
              <a:rPr lang="de-DE" dirty="0" err="1"/>
              <a:t>available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you</a:t>
            </a:r>
            <a:endParaRPr lang="de-DE" dirty="0"/>
          </a:p>
          <a:p>
            <a:pPr lvl="1"/>
            <a:r>
              <a:rPr lang="de-DE" dirty="0"/>
              <a:t>Warehouse/</a:t>
            </a:r>
            <a:r>
              <a:rPr lang="de-DE" dirty="0" err="1"/>
              <a:t>csv</a:t>
            </a:r>
            <a:r>
              <a:rPr lang="de-DE" dirty="0"/>
              <a:t>-file/… </a:t>
            </a:r>
            <a:r>
              <a:rPr lang="de-DE" dirty="0">
                <a:sym typeface="Wingdings" panose="05000000000000000000" pitchFamily="2" charset="2"/>
              </a:rPr>
              <a:t></a:t>
            </a:r>
            <a:r>
              <a:rPr lang="de-DE" dirty="0"/>
              <a:t> </a:t>
            </a:r>
            <a:r>
              <a:rPr lang="de-DE" dirty="0" err="1"/>
              <a:t>distributed</a:t>
            </a:r>
            <a:r>
              <a:rPr lang="de-DE" dirty="0"/>
              <a:t> </a:t>
            </a:r>
            <a:r>
              <a:rPr lang="de-DE" dirty="0" err="1"/>
              <a:t>storage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enables</a:t>
            </a:r>
            <a:r>
              <a:rPr lang="de-DE" dirty="0"/>
              <a:t> </a:t>
            </a:r>
            <a:r>
              <a:rPr lang="de-DE" dirty="0" err="1"/>
              <a:t>analysis</a:t>
            </a:r>
            <a:endParaRPr lang="de-DE" dirty="0"/>
          </a:p>
          <a:p>
            <a:pPr lvl="2"/>
            <a:r>
              <a:rPr lang="de-DE" dirty="0" err="1"/>
              <a:t>Could</a:t>
            </a:r>
            <a:r>
              <a:rPr lang="de-DE" dirty="0"/>
              <a:t> also </a:t>
            </a:r>
            <a:r>
              <a:rPr lang="de-DE" dirty="0" err="1"/>
              <a:t>be</a:t>
            </a:r>
            <a:r>
              <a:rPr lang="de-DE" dirty="0"/>
              <a:t> simpler,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small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sizes</a:t>
            </a:r>
            <a:endParaRPr lang="de-DE" dirty="0"/>
          </a:p>
          <a:p>
            <a:endParaRPr lang="de-DE" dirty="0"/>
          </a:p>
          <a:p>
            <a:r>
              <a:rPr lang="de-DE" dirty="0" err="1"/>
              <a:t>Extract</a:t>
            </a:r>
            <a:r>
              <a:rPr lang="de-DE" dirty="0"/>
              <a:t> – Transform – Load (ETL)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data</a:t>
            </a:r>
            <a:endParaRPr lang="de-DE" dirty="0"/>
          </a:p>
          <a:p>
            <a:pPr lvl="1"/>
            <a:r>
              <a:rPr lang="de-DE" dirty="0" err="1"/>
              <a:t>Define</a:t>
            </a:r>
            <a:r>
              <a:rPr lang="de-DE" dirty="0"/>
              <a:t> </a:t>
            </a:r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query</a:t>
            </a:r>
            <a:r>
              <a:rPr lang="de-DE" dirty="0"/>
              <a:t> </a:t>
            </a:r>
            <a:r>
              <a:rPr lang="de-DE" dirty="0" err="1"/>
              <a:t>existing</a:t>
            </a:r>
            <a:r>
              <a:rPr lang="de-DE" dirty="0"/>
              <a:t> </a:t>
            </a:r>
            <a:r>
              <a:rPr lang="de-DE" dirty="0" err="1"/>
              <a:t>database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extract</a:t>
            </a:r>
            <a:r>
              <a:rPr lang="de-DE" dirty="0"/>
              <a:t> </a:t>
            </a:r>
            <a:r>
              <a:rPr lang="de-DE" dirty="0" err="1"/>
              <a:t>required</a:t>
            </a:r>
            <a:r>
              <a:rPr lang="de-DE" dirty="0"/>
              <a:t> </a:t>
            </a:r>
            <a:r>
              <a:rPr lang="de-DE" dirty="0" err="1"/>
              <a:t>data</a:t>
            </a:r>
            <a:endParaRPr lang="de-DE" dirty="0"/>
          </a:p>
          <a:p>
            <a:pPr lvl="1"/>
            <a:r>
              <a:rPr lang="de-DE" dirty="0" err="1"/>
              <a:t>Determine</a:t>
            </a:r>
            <a:r>
              <a:rPr lang="de-DE" dirty="0"/>
              <a:t> </a:t>
            </a:r>
            <a:r>
              <a:rPr lang="de-DE" dirty="0" err="1"/>
              <a:t>required</a:t>
            </a:r>
            <a:r>
              <a:rPr lang="de-DE" dirty="0"/>
              <a:t> </a:t>
            </a:r>
            <a:r>
              <a:rPr lang="de-DE" dirty="0" err="1"/>
              <a:t>transformations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raw</a:t>
            </a:r>
            <a:r>
              <a:rPr lang="de-DE" dirty="0"/>
              <a:t> </a:t>
            </a:r>
            <a:r>
              <a:rPr lang="de-DE" dirty="0" err="1"/>
              <a:t>data</a:t>
            </a:r>
            <a:endParaRPr lang="de-DE" dirty="0"/>
          </a:p>
          <a:p>
            <a:pPr lvl="2"/>
            <a:r>
              <a:rPr lang="de-DE" dirty="0"/>
              <a:t>Quality </a:t>
            </a:r>
            <a:r>
              <a:rPr lang="de-DE" dirty="0" err="1"/>
              <a:t>checking</a:t>
            </a:r>
            <a:r>
              <a:rPr lang="de-DE" dirty="0"/>
              <a:t> (e.g., </a:t>
            </a:r>
            <a:r>
              <a:rPr lang="de-DE" dirty="0" err="1"/>
              <a:t>filtering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missing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, </a:t>
            </a:r>
            <a:r>
              <a:rPr lang="de-DE" dirty="0" err="1"/>
              <a:t>implausible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)</a:t>
            </a:r>
          </a:p>
          <a:p>
            <a:pPr lvl="2"/>
            <a:r>
              <a:rPr lang="de-DE" dirty="0" err="1"/>
              <a:t>Structuring</a:t>
            </a:r>
            <a:r>
              <a:rPr lang="de-DE" dirty="0"/>
              <a:t> (e.g.,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unstructured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, </a:t>
            </a:r>
            <a:r>
              <a:rPr lang="de-DE" dirty="0" err="1"/>
              <a:t>differences</a:t>
            </a:r>
            <a:r>
              <a:rPr lang="de-DE" dirty="0"/>
              <a:t> in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structures</a:t>
            </a:r>
            <a:r>
              <a:rPr lang="de-DE" dirty="0"/>
              <a:t>)</a:t>
            </a:r>
          </a:p>
          <a:p>
            <a:pPr lvl="2"/>
            <a:r>
              <a:rPr lang="de-DE" dirty="0" err="1"/>
              <a:t>Conversions</a:t>
            </a:r>
            <a:r>
              <a:rPr lang="de-DE" dirty="0"/>
              <a:t> (e.g., </a:t>
            </a:r>
            <a:r>
              <a:rPr lang="de-DE" dirty="0" err="1"/>
              <a:t>timestamps</a:t>
            </a:r>
            <a:r>
              <a:rPr lang="de-DE" dirty="0"/>
              <a:t>, </a:t>
            </a:r>
            <a:r>
              <a:rPr lang="de-DE" dirty="0" err="1"/>
              <a:t>character</a:t>
            </a:r>
            <a:r>
              <a:rPr lang="de-DE" dirty="0"/>
              <a:t> </a:t>
            </a:r>
            <a:r>
              <a:rPr lang="de-DE" dirty="0" err="1"/>
              <a:t>encodings</a:t>
            </a:r>
            <a:r>
              <a:rPr lang="de-DE" dirty="0"/>
              <a:t>)</a:t>
            </a:r>
          </a:p>
          <a:p>
            <a:pPr lvl="1"/>
            <a:r>
              <a:rPr lang="de-DE" dirty="0"/>
              <a:t>Load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analysis</a:t>
            </a:r>
            <a:r>
              <a:rPr lang="de-DE" dirty="0"/>
              <a:t> </a:t>
            </a:r>
            <a:r>
              <a:rPr lang="de-DE" dirty="0" err="1"/>
              <a:t>environment</a:t>
            </a:r>
            <a:endParaRPr lang="de-DE" dirty="0"/>
          </a:p>
          <a:p>
            <a:pPr lvl="2"/>
            <a:endParaRPr lang="de-DE" dirty="0"/>
          </a:p>
        </p:txBody>
      </p:sp>
      <p:pic>
        <p:nvPicPr>
          <p:cNvPr id="24" name="Grafik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4208" y="185738"/>
            <a:ext cx="2339116" cy="1491062"/>
          </a:xfrm>
          <a:prstGeom prst="rect">
            <a:avLst/>
          </a:prstGeom>
        </p:spPr>
      </p:pic>
      <p:sp>
        <p:nvSpPr>
          <p:cNvPr id="25" name="Rechteck 24"/>
          <p:cNvSpPr/>
          <p:nvPr/>
        </p:nvSpPr>
        <p:spPr>
          <a:xfrm>
            <a:off x="8028384" y="637355"/>
            <a:ext cx="648072" cy="24648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AEA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359358-7396-3A5E-A3FD-66C00F9BE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8F8A4-A9E9-4D9F-8AA4-57B6F1DE9603}" type="slidenum">
              <a:rPr lang="en-GB" smtClean="0"/>
              <a:t>48</a:t>
            </a:fld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AFCF2F-7DD9-D47D-9D4F-4CA97C544C71}"/>
              </a:ext>
            </a:extLst>
          </p:cNvPr>
          <p:cNvSpPr txBox="1"/>
          <p:nvPr/>
        </p:nvSpPr>
        <p:spPr>
          <a:xfrm>
            <a:off x="5652120" y="2116293"/>
            <a:ext cx="324036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Data transformation is the process of converting the format or structure of data so it’s compatible with the system where it’s stored. </a:t>
            </a:r>
          </a:p>
          <a:p>
            <a:endParaRPr lang="en-US" dirty="0"/>
          </a:p>
          <a:p>
            <a:r>
              <a:rPr lang="en-US" dirty="0"/>
              <a:t>Data transformation includes procedures such as filtering, summarizing, and formatting data. It can be done manually, automatedly, or handled with a combination of the two.</a:t>
            </a:r>
          </a:p>
        </p:txBody>
      </p:sp>
    </p:spTree>
    <p:extLst>
      <p:ext uri="{BB962C8B-B14F-4D97-AF65-F5344CB8AC3E}">
        <p14:creationId xmlns:p14="http://schemas.microsoft.com/office/powerpoint/2010/main" val="396987132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 </a:t>
            </a:r>
            <a:r>
              <a:rPr lang="de-DE" dirty="0" err="1"/>
              <a:t>Preparation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ELT vs. ETL</a:t>
            </a:r>
          </a:p>
          <a:p>
            <a:pPr lvl="1"/>
            <a:r>
              <a:rPr lang="de-DE" dirty="0" err="1"/>
              <a:t>Transformations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very</a:t>
            </a:r>
            <a:r>
              <a:rPr lang="de-DE" dirty="0"/>
              <a:t> time-</a:t>
            </a:r>
            <a:r>
              <a:rPr lang="de-DE" dirty="0" err="1"/>
              <a:t>consuming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big</a:t>
            </a:r>
            <a:r>
              <a:rPr lang="de-DE" dirty="0"/>
              <a:t> </a:t>
            </a:r>
            <a:r>
              <a:rPr lang="de-DE" dirty="0" err="1"/>
              <a:t>data</a:t>
            </a:r>
            <a:endParaRPr lang="de-DE" dirty="0"/>
          </a:p>
          <a:p>
            <a:pPr lvl="1"/>
            <a:r>
              <a:rPr lang="de-DE" dirty="0" err="1"/>
              <a:t>Might</a:t>
            </a:r>
            <a:r>
              <a:rPr lang="de-DE" dirty="0"/>
              <a:t> not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possible</a:t>
            </a:r>
            <a:r>
              <a:rPr lang="de-DE" dirty="0"/>
              <a:t> </a:t>
            </a:r>
            <a:r>
              <a:rPr lang="de-DE" dirty="0" err="1"/>
              <a:t>without</a:t>
            </a:r>
            <a:r>
              <a:rPr lang="de-DE" dirty="0"/>
              <a:t> </a:t>
            </a:r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analysis</a:t>
            </a:r>
            <a:r>
              <a:rPr lang="de-DE" dirty="0"/>
              <a:t> </a:t>
            </a:r>
            <a:r>
              <a:rPr lang="de-DE" dirty="0" err="1"/>
              <a:t>infrastructure</a:t>
            </a:r>
            <a:endParaRPr lang="de-DE" dirty="0"/>
          </a:p>
          <a:p>
            <a:pPr>
              <a:buFont typeface="Wingdings" panose="05000000000000000000" pitchFamily="2" charset="2"/>
              <a:buChar char="à"/>
            </a:pPr>
            <a:r>
              <a:rPr lang="de-DE" dirty="0">
                <a:sym typeface="Wingdings" panose="05000000000000000000" pitchFamily="2" charset="2"/>
              </a:rPr>
              <a:t> Load </a:t>
            </a:r>
            <a:r>
              <a:rPr lang="de-DE" dirty="0" err="1">
                <a:sym typeface="Wingdings" panose="05000000000000000000" pitchFamily="2" charset="2"/>
              </a:rPr>
              <a:t>raw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data</a:t>
            </a:r>
            <a:r>
              <a:rPr lang="de-DE" dirty="0">
                <a:sym typeface="Wingdings" panose="05000000000000000000" pitchFamily="2" charset="2"/>
              </a:rPr>
              <a:t>, </a:t>
            </a:r>
            <a:r>
              <a:rPr lang="de-DE" dirty="0" err="1">
                <a:sym typeface="Wingdings" panose="05000000000000000000" pitchFamily="2" charset="2"/>
              </a:rPr>
              <a:t>transform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afterwards</a:t>
            </a:r>
            <a:r>
              <a:rPr lang="de-DE" dirty="0">
                <a:sym typeface="Wingdings" panose="05000000000000000000" pitchFamily="2" charset="2"/>
              </a:rPr>
              <a:t>  ELT!</a:t>
            </a:r>
          </a:p>
          <a:p>
            <a:pPr>
              <a:buFont typeface="Wingdings" panose="05000000000000000000" pitchFamily="2" charset="2"/>
              <a:buChar char="à"/>
            </a:pPr>
            <a:endParaRPr lang="de-DE" dirty="0">
              <a:sym typeface="Wingdings" panose="05000000000000000000" pitchFamily="2" charset="2"/>
            </a:endParaRPr>
          </a:p>
          <a:p>
            <a:r>
              <a:rPr lang="de-DE" dirty="0">
                <a:sym typeface="Wingdings" panose="05000000000000000000" pitchFamily="2" charset="2"/>
              </a:rPr>
              <a:t>This allows more flexibility with transformations</a:t>
            </a:r>
          </a:p>
          <a:p>
            <a:pPr lvl="1"/>
            <a:r>
              <a:rPr lang="de-DE" dirty="0">
                <a:sym typeface="Wingdings" panose="05000000000000000000" pitchFamily="2" charset="2"/>
              </a:rPr>
              <a:t>E.g., </a:t>
            </a:r>
            <a:r>
              <a:rPr lang="de-DE" dirty="0" err="1">
                <a:sym typeface="Wingdings" panose="05000000000000000000" pitchFamily="2" charset="2"/>
              </a:rPr>
              <a:t>testing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the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effect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of</a:t>
            </a:r>
            <a:r>
              <a:rPr lang="de-DE" dirty="0">
                <a:sym typeface="Wingdings" panose="05000000000000000000" pitchFamily="2" charset="2"/>
              </a:rPr>
              <a:t> different </a:t>
            </a:r>
            <a:r>
              <a:rPr lang="de-DE" dirty="0" err="1">
                <a:sym typeface="Wingdings" panose="05000000000000000000" pitchFamily="2" charset="2"/>
              </a:rPr>
              <a:t>transformations</a:t>
            </a:r>
            <a:endParaRPr lang="de-DE" dirty="0">
              <a:sym typeface="Wingdings" panose="05000000000000000000" pitchFamily="2" charset="2"/>
            </a:endParaRPr>
          </a:p>
          <a:p>
            <a:endParaRPr lang="de-DE" dirty="0">
              <a:sym typeface="Wingdings" panose="05000000000000000000" pitchFamily="2" charset="2"/>
            </a:endParaRPr>
          </a:p>
        </p:txBody>
      </p:sp>
      <p:pic>
        <p:nvPicPr>
          <p:cNvPr id="24" name="Grafik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4208" y="185738"/>
            <a:ext cx="2339116" cy="1491062"/>
          </a:xfrm>
          <a:prstGeom prst="rect">
            <a:avLst/>
          </a:prstGeom>
        </p:spPr>
      </p:pic>
      <p:sp>
        <p:nvSpPr>
          <p:cNvPr id="25" name="Rechteck 24"/>
          <p:cNvSpPr/>
          <p:nvPr/>
        </p:nvSpPr>
        <p:spPr>
          <a:xfrm>
            <a:off x="8028384" y="637355"/>
            <a:ext cx="648072" cy="24648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AEA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E105DB-1F8C-5651-A82D-2AF8991C3A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8F8A4-A9E9-4D9F-8AA4-57B6F1DE9603}" type="slidenum">
              <a:rPr lang="en-GB" smtClean="0">
                <a:solidFill>
                  <a:schemeClr val="tx1"/>
                </a:solidFill>
              </a:rPr>
              <a:t>49</a:t>
            </a:fld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74559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3" name="Slide Number Placeholder 3">
            <a:extLst>
              <a:ext uri="{FF2B5EF4-FFF2-40B4-BE49-F238E27FC236}">
                <a16:creationId xmlns:a16="http://schemas.microsoft.com/office/drawing/2014/main" id="{7C165A29-6735-99C6-E68B-66485BA64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788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57F1E4F-1CFF-5643-939E-217C01CDF565}" type="slidenum">
              <a:rPr lang="en-US" smtClean="0"/>
              <a:pPr/>
              <a:t>5</a:t>
            </a:fld>
            <a:endParaRPr lang="en-US" altLang="en-US" sz="1200" dirty="0">
              <a:latin typeface="Tahoma" panose="020B0604030504040204" pitchFamily="34" charset="0"/>
              <a:ea typeface="MS PGothic" panose="020B0600070205080204" pitchFamily="34" charset="-128"/>
            </a:endParaRPr>
          </a:p>
        </p:txBody>
      </p:sp>
      <p:sp>
        <p:nvSpPr>
          <p:cNvPr id="17410" name="Rectangle 1">
            <a:extLst>
              <a:ext uri="{FF2B5EF4-FFF2-40B4-BE49-F238E27FC236}">
                <a16:creationId xmlns:a16="http://schemas.microsoft.com/office/drawing/2014/main" id="{43123A97-2992-6FBC-0613-8C5BED50C62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152400"/>
            <a:ext cx="8305800" cy="838200"/>
          </a:xfrm>
        </p:spPr>
        <p:txBody>
          <a:bodyPr/>
          <a:lstStyle/>
          <a:p>
            <a:pPr algn="l" eaLnBrk="1" hangingPunct="1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en-US" dirty="0"/>
              <a:t>Course Methodology</a:t>
            </a:r>
          </a:p>
        </p:txBody>
      </p:sp>
      <p:sp>
        <p:nvSpPr>
          <p:cNvPr id="19460" name="Rectangle 2">
            <a:extLst>
              <a:ext uri="{FF2B5EF4-FFF2-40B4-BE49-F238E27FC236}">
                <a16:creationId xmlns:a16="http://schemas.microsoft.com/office/drawing/2014/main" id="{34A97536-4BA9-3951-BACC-B1591DE0E00A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685800" y="1219200"/>
            <a:ext cx="8458200" cy="5105400"/>
          </a:xfrm>
        </p:spPr>
        <p:txBody>
          <a:bodyPr rtlCol="0">
            <a:normAutofit fontScale="92500" lnSpcReduction="10000"/>
          </a:bodyPr>
          <a:lstStyle/>
          <a:p>
            <a:pPr marL="338138" indent="-338138" eaLnBrk="1" fontAlgn="auto" hangingPunct="1">
              <a:spcBef>
                <a:spcPts val="600"/>
              </a:spcBef>
              <a:spcAft>
                <a:spcPts val="0"/>
              </a:spcAft>
              <a:buClr>
                <a:srgbClr val="330066"/>
              </a:buClr>
              <a:buSzPct val="82000"/>
              <a:buNone/>
              <a:tabLst>
                <a:tab pos="338138" algn="l"/>
                <a:tab pos="450850" algn="l"/>
                <a:tab pos="908050" algn="l"/>
                <a:tab pos="1365250" algn="l"/>
                <a:tab pos="1822450" algn="l"/>
                <a:tab pos="2279650" algn="l"/>
                <a:tab pos="2736850" algn="l"/>
                <a:tab pos="3194050" algn="l"/>
                <a:tab pos="3651250" algn="l"/>
                <a:tab pos="4108450" algn="l"/>
                <a:tab pos="4565650" algn="l"/>
                <a:tab pos="5022850" algn="l"/>
                <a:tab pos="5480050" algn="l"/>
                <a:tab pos="5937250" algn="l"/>
                <a:tab pos="6394450" algn="l"/>
                <a:tab pos="6851650" algn="l"/>
                <a:tab pos="7308850" algn="l"/>
                <a:tab pos="7766050" algn="l"/>
                <a:tab pos="8223250" algn="l"/>
                <a:tab pos="8680450" algn="l"/>
                <a:tab pos="9137650" algn="l"/>
              </a:tabLst>
              <a:defRPr/>
            </a:pPr>
            <a:r>
              <a:rPr lang="en-US" sz="2800" b="1" dirty="0">
                <a:solidFill>
                  <a:srgbClr val="FF0000"/>
                </a:solidFill>
              </a:rPr>
              <a:t>Lectures</a:t>
            </a:r>
          </a:p>
          <a:p>
            <a:pPr marL="574675" indent="-338138" eaLnBrk="1" fontAlgn="auto" hangingPunct="1">
              <a:spcBef>
                <a:spcPts val="600"/>
              </a:spcBef>
              <a:spcAft>
                <a:spcPts val="0"/>
              </a:spcAft>
              <a:buClr>
                <a:srgbClr val="330066"/>
              </a:buClr>
              <a:buSzPct val="82000"/>
              <a:tabLst>
                <a:tab pos="450850" algn="l"/>
                <a:tab pos="457200" algn="l"/>
                <a:tab pos="908050" algn="l"/>
                <a:tab pos="1365250" algn="l"/>
                <a:tab pos="1822450" algn="l"/>
                <a:tab pos="2279650" algn="l"/>
                <a:tab pos="2736850" algn="l"/>
                <a:tab pos="3194050" algn="l"/>
                <a:tab pos="3651250" algn="l"/>
                <a:tab pos="4108450" algn="l"/>
                <a:tab pos="4565650" algn="l"/>
                <a:tab pos="5022850" algn="l"/>
                <a:tab pos="5480050" algn="l"/>
                <a:tab pos="5937250" algn="l"/>
                <a:tab pos="6394450" algn="l"/>
                <a:tab pos="6851650" algn="l"/>
                <a:tab pos="7308850" algn="l"/>
                <a:tab pos="7766050" algn="l"/>
                <a:tab pos="8223250" algn="l"/>
                <a:tab pos="8680450" algn="l"/>
                <a:tab pos="9137650" algn="l"/>
              </a:tabLst>
              <a:defRPr/>
            </a:pPr>
            <a:r>
              <a:rPr lang="en-US" sz="2000" dirty="0"/>
              <a:t>16 power point lectures</a:t>
            </a:r>
          </a:p>
          <a:p>
            <a:pPr marL="574675" indent="-338138" eaLnBrk="1" fontAlgn="auto" hangingPunct="1">
              <a:spcBef>
                <a:spcPts val="600"/>
              </a:spcBef>
              <a:spcAft>
                <a:spcPts val="0"/>
              </a:spcAft>
              <a:buClr>
                <a:srgbClr val="330066"/>
              </a:buClr>
              <a:buSzPct val="82000"/>
              <a:tabLst>
                <a:tab pos="450850" algn="l"/>
                <a:tab pos="457200" algn="l"/>
                <a:tab pos="908050" algn="l"/>
                <a:tab pos="1365250" algn="l"/>
                <a:tab pos="1822450" algn="l"/>
                <a:tab pos="2279650" algn="l"/>
                <a:tab pos="2736850" algn="l"/>
                <a:tab pos="3194050" algn="l"/>
                <a:tab pos="3651250" algn="l"/>
                <a:tab pos="4108450" algn="l"/>
                <a:tab pos="4565650" algn="l"/>
                <a:tab pos="5022850" algn="l"/>
                <a:tab pos="5480050" algn="l"/>
                <a:tab pos="5937250" algn="l"/>
                <a:tab pos="6394450" algn="l"/>
                <a:tab pos="6851650" algn="l"/>
                <a:tab pos="7308850" algn="l"/>
                <a:tab pos="7766050" algn="l"/>
                <a:tab pos="8223250" algn="l"/>
                <a:tab pos="8680450" algn="l"/>
                <a:tab pos="9137650" algn="l"/>
              </a:tabLst>
              <a:defRPr/>
            </a:pPr>
            <a:r>
              <a:rPr lang="en-US" sz="2000" dirty="0"/>
              <a:t>Study relevant sections of Text/Ref books</a:t>
            </a:r>
          </a:p>
          <a:p>
            <a:pPr marL="338138" indent="-338138" eaLnBrk="1" fontAlgn="auto" hangingPunct="1">
              <a:spcBef>
                <a:spcPts val="600"/>
              </a:spcBef>
              <a:spcAft>
                <a:spcPts val="0"/>
              </a:spcAft>
              <a:buClr>
                <a:srgbClr val="330066"/>
              </a:buClr>
              <a:buSzPct val="82000"/>
              <a:buNone/>
              <a:tabLst>
                <a:tab pos="338138" algn="l"/>
                <a:tab pos="450850" algn="l"/>
                <a:tab pos="908050" algn="l"/>
                <a:tab pos="1365250" algn="l"/>
                <a:tab pos="1822450" algn="l"/>
                <a:tab pos="2279650" algn="l"/>
                <a:tab pos="2736850" algn="l"/>
                <a:tab pos="3194050" algn="l"/>
                <a:tab pos="3651250" algn="l"/>
                <a:tab pos="4108450" algn="l"/>
                <a:tab pos="4565650" algn="l"/>
                <a:tab pos="5022850" algn="l"/>
                <a:tab pos="5480050" algn="l"/>
                <a:tab pos="5937250" algn="l"/>
                <a:tab pos="6394450" algn="l"/>
                <a:tab pos="6851650" algn="l"/>
                <a:tab pos="7308850" algn="l"/>
                <a:tab pos="7766050" algn="l"/>
                <a:tab pos="8223250" algn="l"/>
                <a:tab pos="8680450" algn="l"/>
                <a:tab pos="9137650" algn="l"/>
              </a:tabLst>
              <a:defRPr/>
            </a:pPr>
            <a:r>
              <a:rPr lang="en-US" sz="2800" b="1" dirty="0">
                <a:solidFill>
                  <a:srgbClr val="FF0000"/>
                </a:solidFill>
              </a:rPr>
              <a:t>Assignments</a:t>
            </a:r>
          </a:p>
          <a:p>
            <a:pPr marL="574675" indent="-338138" eaLnBrk="1" fontAlgn="auto" hangingPunct="1">
              <a:spcBef>
                <a:spcPts val="600"/>
              </a:spcBef>
              <a:spcAft>
                <a:spcPts val="0"/>
              </a:spcAft>
              <a:buClr>
                <a:srgbClr val="330066"/>
              </a:buClr>
              <a:buSzPct val="82000"/>
              <a:tabLst>
                <a:tab pos="450850" algn="l"/>
                <a:tab pos="908050" algn="l"/>
                <a:tab pos="1365250" algn="l"/>
                <a:tab pos="1822450" algn="l"/>
                <a:tab pos="2279650" algn="l"/>
                <a:tab pos="2736850" algn="l"/>
                <a:tab pos="3194050" algn="l"/>
                <a:tab pos="3651250" algn="l"/>
                <a:tab pos="4108450" algn="l"/>
                <a:tab pos="4565650" algn="l"/>
                <a:tab pos="5022850" algn="l"/>
                <a:tab pos="5480050" algn="l"/>
                <a:tab pos="5937250" algn="l"/>
                <a:tab pos="6394450" algn="l"/>
                <a:tab pos="6851650" algn="l"/>
                <a:tab pos="7308850" algn="l"/>
                <a:tab pos="7766050" algn="l"/>
                <a:tab pos="8223250" algn="l"/>
                <a:tab pos="8680450" algn="l"/>
                <a:tab pos="9137650" algn="l"/>
              </a:tabLst>
              <a:defRPr/>
            </a:pPr>
            <a:r>
              <a:rPr lang="en-US" sz="2000" dirty="0"/>
              <a:t>Assignment should done on individual basis</a:t>
            </a:r>
          </a:p>
          <a:p>
            <a:pPr marL="574675" indent="-338138" eaLnBrk="1" fontAlgn="auto" hangingPunct="1">
              <a:spcBef>
                <a:spcPts val="600"/>
              </a:spcBef>
              <a:spcAft>
                <a:spcPts val="0"/>
              </a:spcAft>
              <a:buClr>
                <a:srgbClr val="330066"/>
              </a:buClr>
              <a:buSzPct val="82000"/>
              <a:tabLst>
                <a:tab pos="450850" algn="l"/>
                <a:tab pos="908050" algn="l"/>
                <a:tab pos="1365250" algn="l"/>
                <a:tab pos="1822450" algn="l"/>
                <a:tab pos="2279650" algn="l"/>
                <a:tab pos="2736850" algn="l"/>
                <a:tab pos="3194050" algn="l"/>
                <a:tab pos="3651250" algn="l"/>
                <a:tab pos="4108450" algn="l"/>
                <a:tab pos="4565650" algn="l"/>
                <a:tab pos="5022850" algn="l"/>
                <a:tab pos="5480050" algn="l"/>
                <a:tab pos="5937250" algn="l"/>
                <a:tab pos="6394450" algn="l"/>
                <a:tab pos="6851650" algn="l"/>
                <a:tab pos="7308850" algn="l"/>
                <a:tab pos="7766050" algn="l"/>
                <a:tab pos="8223250" algn="l"/>
                <a:tab pos="8680450" algn="l"/>
                <a:tab pos="9137650" algn="l"/>
              </a:tabLst>
              <a:defRPr/>
            </a:pPr>
            <a:r>
              <a:rPr lang="en-US" sz="2000" dirty="0"/>
              <a:t>To be submitted exactly when due according to the direction.</a:t>
            </a:r>
          </a:p>
          <a:p>
            <a:pPr marL="574675" indent="-338138" eaLnBrk="1" fontAlgn="auto" hangingPunct="1">
              <a:spcBef>
                <a:spcPts val="600"/>
              </a:spcBef>
              <a:spcAft>
                <a:spcPts val="0"/>
              </a:spcAft>
              <a:buClr>
                <a:srgbClr val="330066"/>
              </a:buClr>
              <a:buSzPct val="82000"/>
              <a:tabLst>
                <a:tab pos="450850" algn="l"/>
                <a:tab pos="908050" algn="l"/>
                <a:tab pos="1365250" algn="l"/>
                <a:tab pos="1822450" algn="l"/>
                <a:tab pos="2279650" algn="l"/>
                <a:tab pos="2736850" algn="l"/>
                <a:tab pos="3194050" algn="l"/>
                <a:tab pos="3651250" algn="l"/>
                <a:tab pos="4108450" algn="l"/>
                <a:tab pos="4565650" algn="l"/>
                <a:tab pos="5022850" algn="l"/>
                <a:tab pos="5480050" algn="l"/>
                <a:tab pos="5937250" algn="l"/>
                <a:tab pos="6394450" algn="l"/>
                <a:tab pos="6851650" algn="l"/>
                <a:tab pos="7308850" algn="l"/>
                <a:tab pos="7766050" algn="l"/>
                <a:tab pos="8223250" algn="l"/>
                <a:tab pos="8680450" algn="l"/>
                <a:tab pos="9137650" algn="l"/>
              </a:tabLst>
              <a:defRPr/>
            </a:pPr>
            <a:r>
              <a:rPr lang="en-US" sz="2000" dirty="0"/>
              <a:t>10% marks </a:t>
            </a:r>
            <a:r>
              <a:rPr lang="en-US" sz="2000" b="1" dirty="0">
                <a:solidFill>
                  <a:srgbClr val="0000CC"/>
                </a:solidFill>
              </a:rPr>
              <a:t>deduction</a:t>
            </a:r>
            <a:r>
              <a:rPr lang="en-US" sz="2000" dirty="0"/>
              <a:t> per day for being late.</a:t>
            </a:r>
          </a:p>
          <a:p>
            <a:pPr marL="574675" indent="-338138" eaLnBrk="1" fontAlgn="auto" hangingPunct="1">
              <a:spcBef>
                <a:spcPts val="600"/>
              </a:spcBef>
              <a:spcAft>
                <a:spcPts val="0"/>
              </a:spcAft>
              <a:buClr>
                <a:srgbClr val="330066"/>
              </a:buClr>
              <a:buSzPct val="82000"/>
              <a:tabLst>
                <a:tab pos="450850" algn="l"/>
                <a:tab pos="908050" algn="l"/>
                <a:tab pos="1365250" algn="l"/>
                <a:tab pos="1822450" algn="l"/>
                <a:tab pos="2279650" algn="l"/>
                <a:tab pos="2736850" algn="l"/>
                <a:tab pos="3194050" algn="l"/>
                <a:tab pos="3651250" algn="l"/>
                <a:tab pos="4108450" algn="l"/>
                <a:tab pos="4565650" algn="l"/>
                <a:tab pos="5022850" algn="l"/>
                <a:tab pos="5480050" algn="l"/>
                <a:tab pos="5937250" algn="l"/>
                <a:tab pos="6394450" algn="l"/>
                <a:tab pos="6851650" algn="l"/>
                <a:tab pos="7308850" algn="l"/>
                <a:tab pos="7766050" algn="l"/>
                <a:tab pos="8223250" algn="l"/>
                <a:tab pos="8680450" algn="l"/>
                <a:tab pos="9137650" algn="l"/>
              </a:tabLst>
              <a:defRPr/>
            </a:pPr>
            <a:r>
              <a:rPr lang="en-US" sz="2000" b="1" dirty="0">
                <a:solidFill>
                  <a:srgbClr val="0000CC"/>
                </a:solidFill>
              </a:rPr>
              <a:t>No submission </a:t>
            </a:r>
            <a:r>
              <a:rPr lang="en-US" sz="2000" dirty="0"/>
              <a:t>after 5 days (120 hours).</a:t>
            </a:r>
          </a:p>
          <a:p>
            <a:pPr marL="338138" indent="-338138" eaLnBrk="1" fontAlgn="auto" hangingPunct="1">
              <a:spcBef>
                <a:spcPts val="600"/>
              </a:spcBef>
              <a:spcAft>
                <a:spcPts val="0"/>
              </a:spcAft>
              <a:buClr>
                <a:srgbClr val="330066"/>
              </a:buClr>
              <a:buSzPct val="82000"/>
              <a:buNone/>
              <a:tabLst>
                <a:tab pos="338138" algn="l"/>
                <a:tab pos="450850" algn="l"/>
                <a:tab pos="908050" algn="l"/>
                <a:tab pos="1365250" algn="l"/>
                <a:tab pos="1822450" algn="l"/>
                <a:tab pos="2279650" algn="l"/>
                <a:tab pos="2736850" algn="l"/>
                <a:tab pos="3194050" algn="l"/>
                <a:tab pos="3651250" algn="l"/>
                <a:tab pos="4108450" algn="l"/>
                <a:tab pos="4565650" algn="l"/>
                <a:tab pos="5022850" algn="l"/>
                <a:tab pos="5480050" algn="l"/>
                <a:tab pos="5937250" algn="l"/>
                <a:tab pos="6394450" algn="l"/>
                <a:tab pos="6851650" algn="l"/>
                <a:tab pos="7308850" algn="l"/>
                <a:tab pos="7766050" algn="l"/>
                <a:tab pos="8223250" algn="l"/>
                <a:tab pos="8680450" algn="l"/>
                <a:tab pos="9137650" algn="l"/>
              </a:tabLst>
              <a:defRPr/>
            </a:pPr>
            <a:r>
              <a:rPr lang="en-US" sz="2800" b="1" dirty="0">
                <a:solidFill>
                  <a:srgbClr val="FF0000"/>
                </a:solidFill>
              </a:rPr>
              <a:t>Quizzes</a:t>
            </a:r>
          </a:p>
          <a:p>
            <a:pPr marL="574675" indent="-338138" eaLnBrk="1" fontAlgn="auto" hangingPunct="1">
              <a:spcBef>
                <a:spcPts val="600"/>
              </a:spcBef>
              <a:spcAft>
                <a:spcPts val="0"/>
              </a:spcAft>
              <a:buClr>
                <a:srgbClr val="330066"/>
              </a:buClr>
              <a:buSzPct val="82000"/>
              <a:tabLst>
                <a:tab pos="450850" algn="l"/>
                <a:tab pos="457200" algn="l"/>
                <a:tab pos="908050" algn="l"/>
                <a:tab pos="1365250" algn="l"/>
                <a:tab pos="1822450" algn="l"/>
                <a:tab pos="2279650" algn="l"/>
                <a:tab pos="2736850" algn="l"/>
                <a:tab pos="3194050" algn="l"/>
                <a:tab pos="3651250" algn="l"/>
                <a:tab pos="4108450" algn="l"/>
                <a:tab pos="4565650" algn="l"/>
                <a:tab pos="5022850" algn="l"/>
                <a:tab pos="5480050" algn="l"/>
                <a:tab pos="5937250" algn="l"/>
                <a:tab pos="6394450" algn="l"/>
                <a:tab pos="6851650" algn="l"/>
                <a:tab pos="7308850" algn="l"/>
                <a:tab pos="7766050" algn="l"/>
                <a:tab pos="8223250" algn="l"/>
                <a:tab pos="8680450" algn="l"/>
                <a:tab pos="9137650" algn="l"/>
              </a:tabLst>
              <a:defRPr/>
            </a:pPr>
            <a:r>
              <a:rPr lang="en-US" sz="2000" dirty="0"/>
              <a:t>Un-announced. </a:t>
            </a:r>
          </a:p>
          <a:p>
            <a:pPr marL="574675" indent="-338138" eaLnBrk="1" fontAlgn="auto" hangingPunct="1">
              <a:spcBef>
                <a:spcPts val="600"/>
              </a:spcBef>
              <a:spcAft>
                <a:spcPts val="0"/>
              </a:spcAft>
              <a:buClr>
                <a:srgbClr val="330066"/>
              </a:buClr>
              <a:buSzPct val="82000"/>
              <a:tabLst>
                <a:tab pos="450850" algn="l"/>
                <a:tab pos="457200" algn="l"/>
                <a:tab pos="908050" algn="l"/>
                <a:tab pos="1365250" algn="l"/>
                <a:tab pos="1822450" algn="l"/>
                <a:tab pos="2279650" algn="l"/>
                <a:tab pos="2736850" algn="l"/>
                <a:tab pos="3194050" algn="l"/>
                <a:tab pos="3651250" algn="l"/>
                <a:tab pos="4108450" algn="l"/>
                <a:tab pos="4565650" algn="l"/>
                <a:tab pos="5022850" algn="l"/>
                <a:tab pos="5480050" algn="l"/>
                <a:tab pos="5937250" algn="l"/>
                <a:tab pos="6394450" algn="l"/>
                <a:tab pos="6851650" algn="l"/>
                <a:tab pos="7308850" algn="l"/>
                <a:tab pos="7766050" algn="l"/>
                <a:tab pos="8223250" algn="l"/>
                <a:tab pos="8680450" algn="l"/>
                <a:tab pos="9137650" algn="l"/>
              </a:tabLst>
              <a:defRPr/>
            </a:pPr>
            <a:r>
              <a:rPr lang="en-US" sz="2000" b="1" dirty="0">
                <a:solidFill>
                  <a:srgbClr val="0000CC"/>
                </a:solidFill>
              </a:rPr>
              <a:t>No make-up for quizzes</a:t>
            </a:r>
            <a:endParaRPr lang="en-US" sz="2000" dirty="0"/>
          </a:p>
          <a:p>
            <a:pPr marL="338138" indent="-338138" eaLnBrk="1" fontAlgn="auto" hangingPunct="1">
              <a:spcBef>
                <a:spcPts val="1200"/>
              </a:spcBef>
              <a:spcAft>
                <a:spcPts val="0"/>
              </a:spcAft>
              <a:buClr>
                <a:srgbClr val="330066"/>
              </a:buClr>
              <a:buSzPct val="82000"/>
              <a:buNone/>
              <a:tabLst>
                <a:tab pos="908050" algn="l"/>
                <a:tab pos="1365250" algn="l"/>
                <a:tab pos="1822450" algn="l"/>
                <a:tab pos="2279650" algn="l"/>
                <a:tab pos="2736850" algn="l"/>
                <a:tab pos="3194050" algn="l"/>
                <a:tab pos="3651250" algn="l"/>
                <a:tab pos="4108450" algn="l"/>
                <a:tab pos="4565650" algn="l"/>
                <a:tab pos="5022850" algn="l"/>
                <a:tab pos="5480050" algn="l"/>
                <a:tab pos="5937250" algn="l"/>
                <a:tab pos="6394450" algn="l"/>
                <a:tab pos="6851650" algn="l"/>
                <a:tab pos="7308850" algn="l"/>
                <a:tab pos="7766050" algn="l"/>
                <a:tab pos="8223250" algn="l"/>
                <a:tab pos="8680450" algn="l"/>
                <a:tab pos="9137650" algn="l"/>
              </a:tabLst>
              <a:defRPr/>
            </a:pPr>
            <a:r>
              <a:rPr lang="en-US" sz="2800" b="1" dirty="0">
                <a:solidFill>
                  <a:srgbClr val="FF0000"/>
                </a:solidFill>
              </a:rPr>
              <a:t>Exam Pattern</a:t>
            </a:r>
          </a:p>
          <a:p>
            <a:pPr marL="574675" indent="-338138" eaLnBrk="1" fontAlgn="auto" hangingPunct="1">
              <a:spcBef>
                <a:spcPts val="600"/>
              </a:spcBef>
              <a:spcAft>
                <a:spcPts val="0"/>
              </a:spcAft>
              <a:buClr>
                <a:srgbClr val="330066"/>
              </a:buClr>
              <a:buSzPct val="82000"/>
              <a:tabLst>
                <a:tab pos="450850" algn="l"/>
                <a:tab pos="908050" algn="l"/>
                <a:tab pos="1365250" algn="l"/>
                <a:tab pos="1822450" algn="l"/>
                <a:tab pos="2279650" algn="l"/>
                <a:tab pos="2736850" algn="l"/>
                <a:tab pos="3194050" algn="l"/>
                <a:tab pos="3651250" algn="l"/>
                <a:tab pos="4108450" algn="l"/>
                <a:tab pos="4565650" algn="l"/>
                <a:tab pos="5022850" algn="l"/>
                <a:tab pos="5480050" algn="l"/>
                <a:tab pos="5937250" algn="l"/>
                <a:tab pos="6394450" algn="l"/>
                <a:tab pos="6851650" algn="l"/>
                <a:tab pos="7308850" algn="l"/>
                <a:tab pos="7766050" algn="l"/>
                <a:tab pos="8223250" algn="l"/>
                <a:tab pos="8680450" algn="l"/>
                <a:tab pos="9137650" algn="l"/>
              </a:tabLst>
              <a:defRPr/>
            </a:pPr>
            <a:r>
              <a:rPr lang="en-US" sz="2000" dirty="0"/>
              <a:t>Exams to include complete material in covered chapters</a:t>
            </a:r>
          </a:p>
          <a:p>
            <a:pPr marL="574675" indent="-338138" eaLnBrk="1" fontAlgn="auto" hangingPunct="1">
              <a:spcBef>
                <a:spcPts val="600"/>
              </a:spcBef>
              <a:spcAft>
                <a:spcPts val="0"/>
              </a:spcAft>
              <a:buClr>
                <a:srgbClr val="330066"/>
              </a:buClr>
              <a:buSzPct val="82000"/>
              <a:tabLst>
                <a:tab pos="450850" algn="l"/>
                <a:tab pos="908050" algn="l"/>
                <a:tab pos="1365250" algn="l"/>
                <a:tab pos="1822450" algn="l"/>
                <a:tab pos="2279650" algn="l"/>
                <a:tab pos="2736850" algn="l"/>
                <a:tab pos="3194050" algn="l"/>
                <a:tab pos="3651250" algn="l"/>
                <a:tab pos="4108450" algn="l"/>
                <a:tab pos="4565650" algn="l"/>
                <a:tab pos="5022850" algn="l"/>
                <a:tab pos="5480050" algn="l"/>
                <a:tab pos="5937250" algn="l"/>
                <a:tab pos="6394450" algn="l"/>
                <a:tab pos="6851650" algn="l"/>
                <a:tab pos="7308850" algn="l"/>
                <a:tab pos="7766050" algn="l"/>
                <a:tab pos="8223250" algn="l"/>
                <a:tab pos="8680450" algn="l"/>
                <a:tab pos="9137650" algn="l"/>
              </a:tabLst>
              <a:defRPr/>
            </a:pPr>
            <a:r>
              <a:rPr lang="en-US" sz="2000" dirty="0"/>
              <a:t>MCQs, short answers, problems, design questions</a:t>
            </a:r>
          </a:p>
        </p:txBody>
      </p:sp>
      <p:pic>
        <p:nvPicPr>
          <p:cNvPr id="17412" name="Picture 12" descr="underline_base">
            <a:extLst>
              <a:ext uri="{FF2B5EF4-FFF2-40B4-BE49-F238E27FC236}">
                <a16:creationId xmlns:a16="http://schemas.microsoft.com/office/drawing/2014/main" id="{410F2B35-556A-2A51-7637-D982A1E20F00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827" y="1030290"/>
            <a:ext cx="5484813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 </a:t>
            </a:r>
            <a:r>
              <a:rPr lang="de-DE" dirty="0" err="1"/>
              <a:t>Preparation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dirty="0" err="1"/>
              <a:t>Get</a:t>
            </a:r>
            <a:r>
              <a:rPr lang="de-DE" dirty="0"/>
              <a:t> a </a:t>
            </a:r>
            <a:r>
              <a:rPr lang="de-DE" dirty="0" err="1"/>
              <a:t>deep</a:t>
            </a:r>
            <a:r>
              <a:rPr lang="de-DE" dirty="0"/>
              <a:t> </a:t>
            </a:r>
            <a:r>
              <a:rPr lang="de-DE" dirty="0" err="1"/>
              <a:t>understanding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data</a:t>
            </a:r>
            <a:endParaRPr lang="de-DE" dirty="0"/>
          </a:p>
          <a:p>
            <a:pPr lvl="1"/>
            <a:r>
              <a:rPr lang="de-DE" dirty="0" err="1"/>
              <a:t>Understand</a:t>
            </a:r>
            <a:r>
              <a:rPr lang="de-DE" dirty="0"/>
              <a:t> all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sources</a:t>
            </a:r>
            <a:endParaRPr lang="de-DE" dirty="0"/>
          </a:p>
          <a:p>
            <a:pPr lvl="1"/>
            <a:r>
              <a:rPr lang="de-DE" dirty="0"/>
              <a:t>E.g., </a:t>
            </a: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does</a:t>
            </a:r>
            <a:r>
              <a:rPr lang="de-DE" dirty="0"/>
              <a:t>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column</a:t>
            </a:r>
            <a:r>
              <a:rPr lang="de-DE" dirty="0"/>
              <a:t> in a relational </a:t>
            </a:r>
            <a:r>
              <a:rPr lang="de-DE" dirty="0" err="1"/>
              <a:t>database</a:t>
            </a:r>
            <a:r>
              <a:rPr lang="de-DE" dirty="0"/>
              <a:t> </a:t>
            </a:r>
            <a:r>
              <a:rPr lang="de-DE" dirty="0" err="1"/>
              <a:t>contain</a:t>
            </a:r>
            <a:r>
              <a:rPr lang="de-DE" dirty="0"/>
              <a:t>?</a:t>
            </a:r>
          </a:p>
          <a:p>
            <a:pPr lvl="1"/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a </a:t>
            </a:r>
            <a:r>
              <a:rPr lang="de-DE" dirty="0" err="1"/>
              <a:t>structure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imposed</a:t>
            </a:r>
            <a:r>
              <a:rPr lang="de-DE" dirty="0"/>
              <a:t> on semi-/quasi-/</a:t>
            </a:r>
            <a:r>
              <a:rPr lang="de-DE" dirty="0" err="1"/>
              <a:t>unstructured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?</a:t>
            </a:r>
          </a:p>
          <a:p>
            <a:endParaRPr lang="de-DE" dirty="0"/>
          </a:p>
          <a:p>
            <a:r>
              <a:rPr lang="de-DE" dirty="0"/>
              <a:t>Survey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visualize</a:t>
            </a:r>
            <a:r>
              <a:rPr lang="de-DE" dirty="0"/>
              <a:t> </a:t>
            </a:r>
            <a:r>
              <a:rPr lang="de-DE" dirty="0" err="1"/>
              <a:t>data</a:t>
            </a:r>
            <a:endParaRPr lang="de-DE" dirty="0"/>
          </a:p>
          <a:p>
            <a:pPr lvl="1"/>
            <a:r>
              <a:rPr lang="de-DE" dirty="0" err="1"/>
              <a:t>Descriptive</a:t>
            </a:r>
            <a:r>
              <a:rPr lang="de-DE" dirty="0"/>
              <a:t> </a:t>
            </a:r>
            <a:r>
              <a:rPr lang="de-DE" dirty="0" err="1"/>
              <a:t>statistics</a:t>
            </a:r>
            <a:endParaRPr lang="de-DE" dirty="0"/>
          </a:p>
          <a:p>
            <a:pPr lvl="1"/>
            <a:r>
              <a:rPr lang="de-DE" dirty="0" err="1"/>
              <a:t>Correlation</a:t>
            </a:r>
            <a:r>
              <a:rPr lang="de-DE" dirty="0"/>
              <a:t> </a:t>
            </a:r>
            <a:r>
              <a:rPr lang="de-DE" dirty="0" err="1"/>
              <a:t>analysis</a:t>
            </a:r>
            <a:endParaRPr lang="de-DE" dirty="0"/>
          </a:p>
          <a:p>
            <a:pPr lvl="1"/>
            <a:r>
              <a:rPr lang="de-DE" dirty="0" err="1"/>
              <a:t>Visualizations</a:t>
            </a:r>
            <a:r>
              <a:rPr lang="de-DE" dirty="0"/>
              <a:t> like </a:t>
            </a:r>
            <a:r>
              <a:rPr lang="de-DE" dirty="0" err="1"/>
              <a:t>histograms</a:t>
            </a:r>
            <a:r>
              <a:rPr lang="de-DE" dirty="0"/>
              <a:t>, </a:t>
            </a:r>
            <a:r>
              <a:rPr lang="de-DE" dirty="0" err="1"/>
              <a:t>density</a:t>
            </a:r>
            <a:r>
              <a:rPr lang="de-DE" dirty="0"/>
              <a:t> </a:t>
            </a:r>
            <a:r>
              <a:rPr lang="de-DE" dirty="0" err="1"/>
              <a:t>plots</a:t>
            </a:r>
            <a:r>
              <a:rPr lang="de-DE" dirty="0"/>
              <a:t>, pair-</a:t>
            </a:r>
            <a:r>
              <a:rPr lang="de-DE" dirty="0" err="1"/>
              <a:t>wise</a:t>
            </a:r>
            <a:r>
              <a:rPr lang="de-DE" dirty="0"/>
              <a:t> </a:t>
            </a:r>
            <a:r>
              <a:rPr lang="de-DE" dirty="0" err="1"/>
              <a:t>plots</a:t>
            </a:r>
            <a:r>
              <a:rPr lang="de-DE" dirty="0"/>
              <a:t>, etc.</a:t>
            </a:r>
          </a:p>
          <a:p>
            <a:endParaRPr lang="de-DE" dirty="0"/>
          </a:p>
          <a:p>
            <a:r>
              <a:rPr lang="de-DE" dirty="0"/>
              <a:t>Clean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normalize</a:t>
            </a:r>
            <a:r>
              <a:rPr lang="de-DE" dirty="0"/>
              <a:t> </a:t>
            </a:r>
            <a:r>
              <a:rPr lang="de-DE" dirty="0" err="1"/>
              <a:t>data</a:t>
            </a:r>
            <a:endParaRPr lang="de-DE" dirty="0"/>
          </a:p>
          <a:p>
            <a:pPr lvl="1"/>
            <a:r>
              <a:rPr lang="de-DE" dirty="0" err="1"/>
              <a:t>Discard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not </a:t>
            </a:r>
            <a:r>
              <a:rPr lang="de-DE" dirty="0" err="1"/>
              <a:t>required</a:t>
            </a:r>
            <a:endParaRPr lang="de-DE" dirty="0"/>
          </a:p>
          <a:p>
            <a:pPr lvl="1"/>
            <a:r>
              <a:rPr lang="de-DE" dirty="0" err="1"/>
              <a:t>Normalize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remove</a:t>
            </a:r>
            <a:r>
              <a:rPr lang="de-DE" dirty="0"/>
              <a:t> </a:t>
            </a:r>
            <a:r>
              <a:rPr lang="de-DE" dirty="0" err="1"/>
              <a:t>scale</a:t>
            </a:r>
            <a:r>
              <a:rPr lang="de-DE" dirty="0"/>
              <a:t> </a:t>
            </a:r>
            <a:r>
              <a:rPr lang="de-DE" dirty="0" err="1"/>
              <a:t>effects</a:t>
            </a:r>
            <a:endParaRPr lang="de-DE" dirty="0"/>
          </a:p>
        </p:txBody>
      </p:sp>
      <p:pic>
        <p:nvPicPr>
          <p:cNvPr id="24" name="Grafik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4208" y="185738"/>
            <a:ext cx="2339116" cy="1491062"/>
          </a:xfrm>
          <a:prstGeom prst="rect">
            <a:avLst/>
          </a:prstGeom>
        </p:spPr>
      </p:pic>
      <p:sp>
        <p:nvSpPr>
          <p:cNvPr id="25" name="Rechteck 24"/>
          <p:cNvSpPr/>
          <p:nvPr/>
        </p:nvSpPr>
        <p:spPr>
          <a:xfrm>
            <a:off x="8028384" y="637355"/>
            <a:ext cx="648072" cy="24648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AEA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84F2A1-A460-2299-2EB2-F96CFD500C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8F8A4-A9E9-4D9F-8AA4-57B6F1DE9603}" type="slidenum">
              <a:rPr lang="en-GB" smtClean="0">
                <a:solidFill>
                  <a:schemeClr val="tx1"/>
                </a:solidFill>
              </a:rPr>
              <a:t>50</a:t>
            </a:fld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734598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 </a:t>
            </a:r>
            <a:r>
              <a:rPr lang="de-DE" dirty="0" err="1"/>
              <a:t>Preparation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de-DE" dirty="0"/>
                  <a:t>Clean </a:t>
                </a:r>
                <a:r>
                  <a:rPr lang="de-DE" dirty="0" err="1"/>
                  <a:t>data</a:t>
                </a:r>
                <a:endParaRPr lang="de-DE" dirty="0"/>
              </a:p>
              <a:p>
                <a:pPr lvl="1"/>
                <a:r>
                  <a:rPr lang="de-DE" dirty="0" err="1"/>
                  <a:t>Discard</a:t>
                </a:r>
                <a:r>
                  <a:rPr lang="de-DE" dirty="0"/>
                  <a:t> </a:t>
                </a:r>
                <a:r>
                  <a:rPr lang="de-DE" dirty="0" err="1"/>
                  <a:t>data</a:t>
                </a:r>
                <a:r>
                  <a:rPr lang="de-DE" dirty="0"/>
                  <a:t> </a:t>
                </a:r>
                <a:r>
                  <a:rPr lang="de-DE" dirty="0" err="1"/>
                  <a:t>that</a:t>
                </a:r>
                <a:r>
                  <a:rPr lang="de-DE" dirty="0"/>
                  <a:t> </a:t>
                </a:r>
                <a:r>
                  <a:rPr lang="de-DE" dirty="0" err="1"/>
                  <a:t>is</a:t>
                </a:r>
                <a:r>
                  <a:rPr lang="de-DE" dirty="0"/>
                  <a:t> not </a:t>
                </a:r>
                <a:r>
                  <a:rPr lang="de-DE" dirty="0" err="1"/>
                  <a:t>required</a:t>
                </a:r>
                <a:endParaRPr lang="de-DE" dirty="0"/>
              </a:p>
              <a:p>
                <a:pPr lvl="1"/>
                <a:r>
                  <a:rPr lang="de-DE" dirty="0"/>
                  <a:t>Can </a:t>
                </a:r>
                <a:r>
                  <a:rPr lang="de-DE" dirty="0" err="1"/>
                  <a:t>make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difference</a:t>
                </a:r>
                <a:r>
                  <a:rPr lang="de-DE" dirty="0"/>
                  <a:t> </a:t>
                </a:r>
                <a:r>
                  <a:rPr lang="de-DE" dirty="0" err="1"/>
                  <a:t>between</a:t>
                </a:r>
                <a:r>
                  <a:rPr lang="de-DE" dirty="0"/>
                  <a:t> a </a:t>
                </a:r>
                <a:r>
                  <a:rPr lang="de-DE" dirty="0" err="1"/>
                  <a:t>complex</a:t>
                </a:r>
                <a:r>
                  <a:rPr lang="de-DE" dirty="0"/>
                  <a:t> </a:t>
                </a:r>
                <a:r>
                  <a:rPr lang="de-DE" dirty="0" err="1"/>
                  <a:t>infrastructure</a:t>
                </a:r>
                <a:r>
                  <a:rPr lang="de-DE" dirty="0"/>
                  <a:t> </a:t>
                </a:r>
                <a:r>
                  <a:rPr lang="de-DE" dirty="0" err="1"/>
                  <a:t>and</a:t>
                </a:r>
                <a:r>
                  <a:rPr lang="de-DE" dirty="0"/>
                  <a:t> a </a:t>
                </a:r>
                <a:r>
                  <a:rPr lang="de-DE" dirty="0" err="1"/>
                  <a:t>single</a:t>
                </a:r>
                <a:r>
                  <a:rPr lang="de-DE" dirty="0"/>
                  <a:t> </a:t>
                </a:r>
                <a:r>
                  <a:rPr lang="de-DE" dirty="0" err="1"/>
                  <a:t>machine</a:t>
                </a:r>
                <a:r>
                  <a:rPr lang="de-DE" dirty="0"/>
                  <a:t> </a:t>
                </a:r>
                <a:r>
                  <a:rPr lang="de-DE" dirty="0" err="1"/>
                  <a:t>for</a:t>
                </a:r>
                <a:r>
                  <a:rPr lang="de-DE" dirty="0"/>
                  <a:t> </a:t>
                </a:r>
                <a:r>
                  <a:rPr lang="de-DE" dirty="0" err="1"/>
                  <a:t>analysis</a:t>
                </a:r>
                <a:endParaRPr lang="de-DE" dirty="0"/>
              </a:p>
              <a:p>
                <a:pPr lvl="1"/>
                <a:endParaRPr lang="de-DE" dirty="0"/>
              </a:p>
              <a:p>
                <a:pPr lvl="1"/>
                <a:r>
                  <a:rPr lang="de-DE" dirty="0" err="1"/>
                  <a:t>Example</a:t>
                </a:r>
                <a:r>
                  <a:rPr lang="de-DE" dirty="0"/>
                  <a:t>:</a:t>
                </a:r>
              </a:p>
              <a:p>
                <a:pPr lvl="2"/>
                <a:r>
                  <a:rPr lang="de-DE" dirty="0"/>
                  <a:t>100 </a:t>
                </a:r>
                <a:r>
                  <a:rPr lang="de-DE" dirty="0" err="1"/>
                  <a:t>million</a:t>
                </a:r>
                <a:r>
                  <a:rPr lang="de-DE" dirty="0"/>
                  <a:t> </a:t>
                </a:r>
                <a:r>
                  <a:rPr lang="de-DE" dirty="0" err="1"/>
                  <a:t>measurements</a:t>
                </a:r>
                <a:endParaRPr lang="de-DE" dirty="0"/>
              </a:p>
              <a:p>
                <a:pPr lvl="2"/>
                <a:r>
                  <a:rPr lang="de-DE" dirty="0"/>
                  <a:t>10 </a:t>
                </a:r>
                <a:r>
                  <a:rPr lang="de-DE" dirty="0" err="1"/>
                  <a:t>floating</a:t>
                </a:r>
                <a:r>
                  <a:rPr lang="de-DE" dirty="0"/>
                  <a:t> </a:t>
                </a:r>
                <a:r>
                  <a:rPr lang="de-DE" dirty="0" err="1"/>
                  <a:t>point</a:t>
                </a:r>
                <a:r>
                  <a:rPr lang="de-DE" dirty="0"/>
                  <a:t> </a:t>
                </a:r>
                <a:r>
                  <a:rPr lang="de-DE" dirty="0" err="1"/>
                  <a:t>features</a:t>
                </a:r>
                <a:r>
                  <a:rPr lang="de-DE" dirty="0"/>
                  <a:t> per </a:t>
                </a:r>
                <a:r>
                  <a:rPr lang="de-DE" dirty="0" err="1"/>
                  <a:t>measurement</a:t>
                </a:r>
                <a:r>
                  <a:rPr lang="de-DE" dirty="0"/>
                  <a:t> </a:t>
                </a:r>
                <a:r>
                  <a:rPr lang="de-DE" dirty="0">
                    <a:sym typeface="Wingdings" panose="05000000000000000000" pitchFamily="2" charset="2"/>
                  </a:rPr>
                  <a:t></a:t>
                </a:r>
                <a:r>
                  <a:rPr lang="de-DE" dirty="0"/>
                  <a:t> 80 Bytes per </a:t>
                </a:r>
                <a:r>
                  <a:rPr lang="de-DE" dirty="0" err="1"/>
                  <a:t>measurement</a:t>
                </a:r>
                <a:endParaRPr lang="de-DE" dirty="0"/>
              </a:p>
              <a:p>
                <a:pPr lvl="2"/>
                <a:r>
                  <a:rPr lang="de-DE" dirty="0"/>
                  <a:t>3 </a:t>
                </a:r>
                <a:r>
                  <a:rPr lang="de-DE" dirty="0" err="1"/>
                  <a:t>useful</a:t>
                </a:r>
                <a:r>
                  <a:rPr lang="de-DE" dirty="0"/>
                  <a:t> </a:t>
                </a:r>
                <a:r>
                  <a:rPr lang="de-DE" dirty="0" err="1"/>
                  <a:t>features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de-DE" dirty="0"/>
                  <a:t> 24 Bytes per </a:t>
                </a:r>
                <a:r>
                  <a:rPr lang="de-DE" dirty="0" err="1"/>
                  <a:t>measurement</a:t>
                </a:r>
                <a:endParaRPr lang="de-DE" dirty="0"/>
              </a:p>
              <a:p>
                <a:pPr lvl="2"/>
                <a:r>
                  <a:rPr lang="de-DE" dirty="0"/>
                  <a:t>7.45 Gigabytes </a:t>
                </a:r>
                <a:r>
                  <a:rPr lang="de-DE" dirty="0" err="1"/>
                  <a:t>with</a:t>
                </a:r>
                <a:r>
                  <a:rPr lang="de-DE" dirty="0"/>
                  <a:t> all </a:t>
                </a:r>
                <a:r>
                  <a:rPr lang="de-DE" dirty="0" err="1"/>
                  <a:t>features</a:t>
                </a:r>
                <a:r>
                  <a:rPr lang="de-DE" dirty="0"/>
                  <a:t>, 2.23 Gigabytes </a:t>
                </a:r>
                <a:r>
                  <a:rPr lang="de-DE" dirty="0" err="1"/>
                  <a:t>with</a:t>
                </a:r>
                <a:r>
                  <a:rPr lang="de-DE" dirty="0"/>
                  <a:t> </a:t>
                </a:r>
                <a:r>
                  <a:rPr lang="de-DE" dirty="0" err="1"/>
                  <a:t>only</a:t>
                </a:r>
                <a:r>
                  <a:rPr lang="de-DE" dirty="0"/>
                  <a:t> </a:t>
                </a:r>
                <a:r>
                  <a:rPr lang="de-DE" dirty="0" err="1"/>
                  <a:t>useful</a:t>
                </a:r>
                <a:r>
                  <a:rPr lang="de-DE" dirty="0"/>
                  <a:t> </a:t>
                </a:r>
                <a:r>
                  <a:rPr lang="de-DE" dirty="0" err="1"/>
                  <a:t>features</a:t>
                </a:r>
                <a:endParaRPr lang="de-DE" dirty="0"/>
              </a:p>
              <a:p>
                <a:pPr marL="685800" lvl="2" indent="0">
                  <a:buNone/>
                </a:pPr>
                <a:r>
                  <a:rPr lang="de-DE" dirty="0">
                    <a:sym typeface="Wingdings" panose="05000000000000000000" pitchFamily="2" charset="2"/>
                  </a:rPr>
                  <a:t> Can </a:t>
                </a:r>
                <a:r>
                  <a:rPr lang="de-DE" dirty="0" err="1">
                    <a:sym typeface="Wingdings" panose="05000000000000000000" pitchFamily="2" charset="2"/>
                  </a:rPr>
                  <a:t>use</a:t>
                </a:r>
                <a:r>
                  <a:rPr lang="de-DE" dirty="0">
                    <a:sym typeface="Wingdings" panose="05000000000000000000" pitchFamily="2" charset="2"/>
                  </a:rPr>
                  <a:t> </a:t>
                </a:r>
                <a:r>
                  <a:rPr lang="de-DE" dirty="0" err="1">
                    <a:sym typeface="Wingdings" panose="05000000000000000000" pitchFamily="2" charset="2"/>
                  </a:rPr>
                  <a:t>my</a:t>
                </a:r>
                <a:r>
                  <a:rPr lang="de-DE" dirty="0">
                    <a:sym typeface="Wingdings" panose="05000000000000000000" pitchFamily="2" charset="2"/>
                  </a:rPr>
                  <a:t> </a:t>
                </a:r>
                <a:r>
                  <a:rPr lang="de-DE" dirty="0" err="1">
                    <a:sym typeface="Wingdings" panose="05000000000000000000" pitchFamily="2" charset="2"/>
                  </a:rPr>
                  <a:t>laptop</a:t>
                </a:r>
                <a:r>
                  <a:rPr lang="de-DE" dirty="0">
                    <a:sym typeface="Wingdings" panose="05000000000000000000" pitchFamily="2" charset="2"/>
                  </a:rPr>
                  <a:t> </a:t>
                </a:r>
                <a:r>
                  <a:rPr lang="de-DE" dirty="0" err="1">
                    <a:sym typeface="Wingdings" panose="05000000000000000000" pitchFamily="2" charset="2"/>
                  </a:rPr>
                  <a:t>for</a:t>
                </a:r>
                <a:r>
                  <a:rPr lang="de-DE" dirty="0">
                    <a:sym typeface="Wingdings" panose="05000000000000000000" pitchFamily="2" charset="2"/>
                  </a:rPr>
                  <a:t> </a:t>
                </a:r>
                <a:r>
                  <a:rPr lang="de-DE" dirty="0" err="1">
                    <a:sym typeface="Wingdings" panose="05000000000000000000" pitchFamily="2" charset="2"/>
                  </a:rPr>
                  <a:t>cleaned</a:t>
                </a:r>
                <a:r>
                  <a:rPr lang="de-DE" dirty="0">
                    <a:sym typeface="Wingdings" panose="05000000000000000000" pitchFamily="2" charset="2"/>
                  </a:rPr>
                  <a:t> </a:t>
                </a:r>
                <a:r>
                  <a:rPr lang="de-DE" dirty="0" err="1">
                    <a:sym typeface="Wingdings" panose="05000000000000000000" pitchFamily="2" charset="2"/>
                  </a:rPr>
                  <a:t>data</a:t>
                </a:r>
                <a:r>
                  <a:rPr lang="de-DE" dirty="0">
                    <a:sym typeface="Wingdings" panose="05000000000000000000" pitchFamily="2" charset="2"/>
                  </a:rPr>
                  <a:t> </a:t>
                </a:r>
                <a:r>
                  <a:rPr lang="de-DE" dirty="0" err="1">
                    <a:sym typeface="Wingdings" panose="05000000000000000000" pitchFamily="2" charset="2"/>
                  </a:rPr>
                  <a:t>without</a:t>
                </a:r>
                <a:r>
                  <a:rPr lang="de-DE" dirty="0">
                    <a:sym typeface="Wingdings" panose="05000000000000000000" pitchFamily="2" charset="2"/>
                  </a:rPr>
                  <a:t> </a:t>
                </a:r>
                <a:r>
                  <a:rPr lang="de-DE" dirty="0" err="1">
                    <a:sym typeface="Wingdings" panose="05000000000000000000" pitchFamily="2" charset="2"/>
                  </a:rPr>
                  <a:t>problems</a:t>
                </a:r>
                <a:endParaRPr lang="de-DE" dirty="0"/>
              </a:p>
              <a:p>
                <a:pPr lvl="1"/>
                <a:endParaRPr lang="de-DE" dirty="0"/>
              </a:p>
              <a:p>
                <a:pPr lvl="1"/>
                <a:endParaRPr lang="de-DE" dirty="0"/>
              </a:p>
            </p:txBody>
          </p:sp>
        </mc:Choice>
        <mc:Fallback xmlns="">
          <p:sp>
            <p:nvSpPr>
              <p:cNvPr id="3" name="Inhaltsplatzhalt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73" t="-16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4" name="Grafik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4208" y="185738"/>
            <a:ext cx="2339116" cy="1491062"/>
          </a:xfrm>
          <a:prstGeom prst="rect">
            <a:avLst/>
          </a:prstGeom>
        </p:spPr>
      </p:pic>
      <p:sp>
        <p:nvSpPr>
          <p:cNvPr id="25" name="Rechteck 24"/>
          <p:cNvSpPr/>
          <p:nvPr/>
        </p:nvSpPr>
        <p:spPr>
          <a:xfrm>
            <a:off x="8028384" y="637355"/>
            <a:ext cx="648072" cy="24648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AEA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9BDF71-4AFF-6828-9A9A-C624250BA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8F8A4-A9E9-4D9F-8AA4-57B6F1DE9603}" type="slidenum">
              <a:rPr lang="en-GB" smtClean="0"/>
              <a:t>51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9445434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Model </a:t>
            </a:r>
            <a:r>
              <a:rPr lang="de-DE" dirty="0" err="1"/>
              <a:t>Planning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Determine</a:t>
            </a:r>
            <a:r>
              <a:rPr lang="de-DE" dirty="0"/>
              <a:t> </a:t>
            </a:r>
            <a:r>
              <a:rPr lang="de-DE" dirty="0" err="1"/>
              <a:t>methods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analysis</a:t>
            </a:r>
            <a:endParaRPr lang="de-DE" dirty="0"/>
          </a:p>
          <a:p>
            <a:endParaRPr lang="de-DE" dirty="0"/>
          </a:p>
          <a:p>
            <a:r>
              <a:rPr lang="de-DE" dirty="0" err="1"/>
              <a:t>Should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well-</a:t>
            </a:r>
            <a:r>
              <a:rPr lang="de-DE" dirty="0" err="1"/>
              <a:t>suited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meet</a:t>
            </a:r>
            <a:r>
              <a:rPr lang="de-DE" dirty="0"/>
              <a:t> </a:t>
            </a:r>
            <a:r>
              <a:rPr lang="de-DE" dirty="0" err="1"/>
              <a:t>objectives</a:t>
            </a:r>
            <a:endParaRPr lang="de-DE" dirty="0"/>
          </a:p>
          <a:p>
            <a:pPr lvl="1"/>
            <a:r>
              <a:rPr lang="de-DE" dirty="0" err="1"/>
              <a:t>Often</a:t>
            </a:r>
            <a:r>
              <a:rPr lang="de-DE" dirty="0"/>
              <a:t> </a:t>
            </a:r>
            <a:r>
              <a:rPr lang="de-DE" dirty="0" err="1"/>
              <a:t>determines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type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method</a:t>
            </a:r>
            <a:endParaRPr lang="de-DE" dirty="0"/>
          </a:p>
          <a:p>
            <a:pPr lvl="2"/>
            <a:r>
              <a:rPr lang="de-DE" dirty="0" err="1"/>
              <a:t>Classification</a:t>
            </a:r>
            <a:r>
              <a:rPr lang="de-DE" dirty="0"/>
              <a:t>, </a:t>
            </a:r>
            <a:r>
              <a:rPr lang="de-DE" dirty="0" err="1"/>
              <a:t>regression</a:t>
            </a:r>
            <a:r>
              <a:rPr lang="de-DE" dirty="0"/>
              <a:t>, </a:t>
            </a:r>
            <a:r>
              <a:rPr lang="de-DE" dirty="0" err="1"/>
              <a:t>clustering</a:t>
            </a:r>
            <a:r>
              <a:rPr lang="de-DE" dirty="0"/>
              <a:t>, </a:t>
            </a:r>
            <a:r>
              <a:rPr lang="de-DE" dirty="0" err="1"/>
              <a:t>association</a:t>
            </a:r>
            <a:r>
              <a:rPr lang="de-DE" dirty="0"/>
              <a:t> </a:t>
            </a:r>
            <a:r>
              <a:rPr lang="de-DE" dirty="0" err="1"/>
              <a:t>mining</a:t>
            </a:r>
            <a:r>
              <a:rPr lang="de-DE" dirty="0"/>
              <a:t>, …</a:t>
            </a:r>
          </a:p>
          <a:p>
            <a:pPr lvl="1"/>
            <a:r>
              <a:rPr lang="de-DE" dirty="0"/>
              <a:t>Other </a:t>
            </a:r>
            <a:r>
              <a:rPr lang="de-DE" dirty="0" err="1"/>
              <a:t>factors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also </a:t>
            </a:r>
            <a:r>
              <a:rPr lang="de-DE" dirty="0" err="1"/>
              <a:t>restrict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available</a:t>
            </a:r>
            <a:r>
              <a:rPr lang="de-DE" dirty="0"/>
              <a:t> </a:t>
            </a:r>
            <a:r>
              <a:rPr lang="de-DE" dirty="0" err="1"/>
              <a:t>methods</a:t>
            </a:r>
            <a:endParaRPr lang="de-DE" dirty="0"/>
          </a:p>
          <a:p>
            <a:pPr lvl="2"/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example</a:t>
            </a:r>
            <a:r>
              <a:rPr lang="de-DE" dirty="0"/>
              <a:t>,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insight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important</a:t>
            </a:r>
            <a:r>
              <a:rPr lang="de-DE" dirty="0"/>
              <a:t>, „</a:t>
            </a:r>
            <a:r>
              <a:rPr lang="de-DE" dirty="0" err="1"/>
              <a:t>blackbox</a:t>
            </a:r>
            <a:r>
              <a:rPr lang="de-DE" dirty="0"/>
              <a:t>“ </a:t>
            </a:r>
            <a:r>
              <a:rPr lang="de-DE" dirty="0" err="1"/>
              <a:t>methods</a:t>
            </a:r>
            <a:r>
              <a:rPr lang="de-DE" dirty="0"/>
              <a:t> </a:t>
            </a:r>
            <a:r>
              <a:rPr lang="de-DE" dirty="0" err="1"/>
              <a:t>cannot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used</a:t>
            </a:r>
            <a:endParaRPr lang="de-DE" dirty="0"/>
          </a:p>
          <a:p>
            <a:pPr lvl="2"/>
            <a:endParaRPr lang="de-DE" dirty="0"/>
          </a:p>
          <a:p>
            <a:r>
              <a:rPr lang="de-DE" dirty="0" err="1"/>
              <a:t>Should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well-</a:t>
            </a:r>
            <a:r>
              <a:rPr lang="de-DE" dirty="0" err="1"/>
              <a:t>suited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available</a:t>
            </a:r>
            <a:r>
              <a:rPr lang="de-DE" dirty="0"/>
              <a:t> </a:t>
            </a:r>
            <a:r>
              <a:rPr lang="de-DE" dirty="0" err="1"/>
              <a:t>data</a:t>
            </a:r>
            <a:endParaRPr lang="de-DE" dirty="0"/>
          </a:p>
          <a:p>
            <a:pPr lvl="1"/>
            <a:r>
              <a:rPr lang="de-DE" dirty="0"/>
              <a:t>Volume, </a:t>
            </a:r>
            <a:r>
              <a:rPr lang="de-DE" dirty="0" err="1"/>
              <a:t>structure</a:t>
            </a:r>
            <a:r>
              <a:rPr lang="de-DE" dirty="0"/>
              <a:t>, …</a:t>
            </a:r>
          </a:p>
        </p:txBody>
      </p:sp>
      <p:pic>
        <p:nvPicPr>
          <p:cNvPr id="24" name="Grafik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4208" y="185738"/>
            <a:ext cx="2339116" cy="1491062"/>
          </a:xfrm>
          <a:prstGeom prst="rect">
            <a:avLst/>
          </a:prstGeom>
        </p:spPr>
      </p:pic>
      <p:sp>
        <p:nvSpPr>
          <p:cNvPr id="25" name="Rechteck 24"/>
          <p:cNvSpPr/>
          <p:nvPr/>
        </p:nvSpPr>
        <p:spPr>
          <a:xfrm>
            <a:off x="8028384" y="1027907"/>
            <a:ext cx="648072" cy="24648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AEA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1B1627-CA08-6D54-99EC-EB7C2951C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8F8A4-A9E9-4D9F-8AA4-57B6F1DE9603}" type="slidenum">
              <a:rPr lang="en-GB" smtClean="0"/>
              <a:t>52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4998886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Model </a:t>
            </a:r>
            <a:r>
              <a:rPr lang="de-DE" dirty="0" err="1"/>
              <a:t>Planning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err="1"/>
              <a:t>Methods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analysis</a:t>
            </a:r>
            <a:r>
              <a:rPr lang="de-DE" dirty="0"/>
              <a:t> </a:t>
            </a:r>
            <a:r>
              <a:rPr lang="de-DE" dirty="0" err="1"/>
              <a:t>may</a:t>
            </a:r>
            <a:r>
              <a:rPr lang="de-DE" dirty="0"/>
              <a:t> </a:t>
            </a:r>
            <a:r>
              <a:rPr lang="de-DE" dirty="0" err="1"/>
              <a:t>cover</a:t>
            </a:r>
            <a:endParaRPr lang="de-DE" dirty="0"/>
          </a:p>
          <a:p>
            <a:pPr lvl="1"/>
            <a:r>
              <a:rPr lang="de-DE" dirty="0"/>
              <a:t>Feature </a:t>
            </a:r>
            <a:r>
              <a:rPr lang="de-DE" dirty="0" err="1"/>
              <a:t>modeling</a:t>
            </a:r>
            <a:r>
              <a:rPr lang="de-DE" dirty="0"/>
              <a:t>, e.g.,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text</a:t>
            </a:r>
            <a:r>
              <a:rPr lang="de-DE" dirty="0"/>
              <a:t> </a:t>
            </a:r>
            <a:r>
              <a:rPr lang="de-DE" dirty="0" err="1"/>
              <a:t>mining</a:t>
            </a:r>
            <a:endParaRPr lang="de-DE" dirty="0"/>
          </a:p>
          <a:p>
            <a:pPr lvl="1"/>
            <a:r>
              <a:rPr lang="de-DE" dirty="0"/>
              <a:t>Feature </a:t>
            </a:r>
            <a:r>
              <a:rPr lang="de-DE" dirty="0" err="1"/>
              <a:t>selection</a:t>
            </a:r>
            <a:r>
              <a:rPr lang="de-DE" dirty="0"/>
              <a:t>, e.g., </a:t>
            </a:r>
            <a:r>
              <a:rPr lang="de-DE" dirty="0" err="1"/>
              <a:t>based</a:t>
            </a:r>
            <a:r>
              <a:rPr lang="de-DE" dirty="0"/>
              <a:t> on </a:t>
            </a:r>
            <a:r>
              <a:rPr lang="de-DE" dirty="0" err="1"/>
              <a:t>information</a:t>
            </a:r>
            <a:r>
              <a:rPr lang="de-DE" dirty="0"/>
              <a:t> </a:t>
            </a:r>
            <a:r>
              <a:rPr lang="de-DE" dirty="0" err="1"/>
              <a:t>gain</a:t>
            </a:r>
            <a:r>
              <a:rPr lang="de-DE" dirty="0"/>
              <a:t>, </a:t>
            </a:r>
            <a:r>
              <a:rPr lang="de-DE" dirty="0" err="1"/>
              <a:t>correlations</a:t>
            </a:r>
            <a:r>
              <a:rPr lang="de-DE" dirty="0"/>
              <a:t>, etc.</a:t>
            </a:r>
          </a:p>
          <a:p>
            <a:pPr lvl="1"/>
            <a:r>
              <a:rPr lang="de-DE" dirty="0"/>
              <a:t>Model </a:t>
            </a:r>
            <a:r>
              <a:rPr lang="de-DE" dirty="0" err="1"/>
              <a:t>creation</a:t>
            </a:r>
            <a:r>
              <a:rPr lang="de-DE" dirty="0"/>
              <a:t>, e.g., different </a:t>
            </a:r>
            <a:r>
              <a:rPr lang="de-DE" dirty="0" err="1"/>
              <a:t>models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may</a:t>
            </a:r>
            <a:r>
              <a:rPr lang="de-DE" dirty="0"/>
              <a:t> </a:t>
            </a:r>
            <a:r>
              <a:rPr lang="de-DE" dirty="0" err="1"/>
              <a:t>address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case</a:t>
            </a:r>
            <a:endParaRPr lang="de-DE" dirty="0"/>
          </a:p>
          <a:p>
            <a:pPr lvl="1"/>
            <a:r>
              <a:rPr lang="de-DE" dirty="0"/>
              <a:t>Statistical </a:t>
            </a:r>
            <a:r>
              <a:rPr lang="de-DE" dirty="0" err="1"/>
              <a:t>methods</a:t>
            </a:r>
            <a:r>
              <a:rPr lang="de-DE" dirty="0"/>
              <a:t>, e.g.,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comparison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results</a:t>
            </a:r>
            <a:endParaRPr lang="de-DE" dirty="0"/>
          </a:p>
          <a:p>
            <a:pPr lvl="1"/>
            <a:r>
              <a:rPr lang="de-DE" dirty="0" err="1"/>
              <a:t>Visualizations</a:t>
            </a:r>
            <a:r>
              <a:rPr lang="de-DE" dirty="0"/>
              <a:t>, e.g.,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presentation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results</a:t>
            </a:r>
            <a:endParaRPr lang="de-DE" dirty="0"/>
          </a:p>
          <a:p>
            <a:endParaRPr lang="de-DE" dirty="0"/>
          </a:p>
          <a:p>
            <a:r>
              <a:rPr lang="de-DE" dirty="0"/>
              <a:t>Split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different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sets</a:t>
            </a:r>
            <a:endParaRPr lang="de-DE" dirty="0"/>
          </a:p>
          <a:p>
            <a:pPr lvl="1"/>
            <a:r>
              <a:rPr lang="de-DE" dirty="0"/>
              <a:t>Training </a:t>
            </a:r>
            <a:r>
              <a:rPr lang="de-DE" dirty="0" err="1"/>
              <a:t>data</a:t>
            </a:r>
            <a:r>
              <a:rPr lang="de-DE" dirty="0"/>
              <a:t>, </a:t>
            </a:r>
            <a:r>
              <a:rPr lang="de-DE" dirty="0" err="1"/>
              <a:t>validation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, </a:t>
            </a:r>
            <a:r>
              <a:rPr lang="de-DE" dirty="0" err="1"/>
              <a:t>test</a:t>
            </a:r>
            <a:r>
              <a:rPr lang="de-DE" dirty="0"/>
              <a:t> </a:t>
            </a:r>
            <a:r>
              <a:rPr lang="de-DE" dirty="0" err="1"/>
              <a:t>data</a:t>
            </a:r>
            <a:endParaRPr lang="de-DE" dirty="0"/>
          </a:p>
          <a:p>
            <a:pPr lvl="1"/>
            <a:r>
              <a:rPr lang="de-DE" dirty="0"/>
              <a:t>„</a:t>
            </a:r>
            <a:r>
              <a:rPr lang="de-DE" dirty="0" err="1"/>
              <a:t>Toy</a:t>
            </a:r>
            <a:r>
              <a:rPr lang="de-DE" dirty="0"/>
              <a:t>“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local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in </a:t>
            </a:r>
            <a:r>
              <a:rPr lang="de-DE" dirty="0" err="1"/>
              <a:t>case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big</a:t>
            </a:r>
            <a:r>
              <a:rPr lang="de-DE" dirty="0"/>
              <a:t> </a:t>
            </a:r>
            <a:r>
              <a:rPr lang="de-DE" dirty="0" err="1"/>
              <a:t>data</a:t>
            </a:r>
            <a:endParaRPr lang="de-DE" dirty="0"/>
          </a:p>
          <a:p>
            <a:pPr lvl="2"/>
            <a:r>
              <a:rPr lang="de-DE" dirty="0"/>
              <a:t>Same </a:t>
            </a:r>
            <a:r>
              <a:rPr lang="de-DE" dirty="0" err="1"/>
              <a:t>structure</a:t>
            </a:r>
            <a:r>
              <a:rPr lang="de-DE" dirty="0"/>
              <a:t>, but </a:t>
            </a:r>
            <a:r>
              <a:rPr lang="de-DE" dirty="0" err="1"/>
              <a:t>very</a:t>
            </a:r>
            <a:r>
              <a:rPr lang="de-DE" dirty="0"/>
              <a:t> </a:t>
            </a:r>
            <a:r>
              <a:rPr lang="de-DE" dirty="0" err="1"/>
              <a:t>small</a:t>
            </a:r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pPr lvl="1"/>
            <a:endParaRPr lang="de-DE" dirty="0"/>
          </a:p>
        </p:txBody>
      </p:sp>
      <p:pic>
        <p:nvPicPr>
          <p:cNvPr id="24" name="Grafik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4208" y="185738"/>
            <a:ext cx="2339116" cy="1491062"/>
          </a:xfrm>
          <a:prstGeom prst="rect">
            <a:avLst/>
          </a:prstGeom>
        </p:spPr>
      </p:pic>
      <p:sp>
        <p:nvSpPr>
          <p:cNvPr id="25" name="Rechteck 24"/>
          <p:cNvSpPr/>
          <p:nvPr/>
        </p:nvSpPr>
        <p:spPr>
          <a:xfrm>
            <a:off x="8028384" y="1027907"/>
            <a:ext cx="648072" cy="24648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AEA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078FC0-3088-2C50-9DAD-47D80DF26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8F8A4-A9E9-4D9F-8AA4-57B6F1DE9603}" type="slidenum">
              <a:rPr lang="en-GB" smtClean="0"/>
              <a:t>53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7675711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Model Building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Perform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analysis</a:t>
            </a:r>
            <a:r>
              <a:rPr lang="de-DE" dirty="0"/>
              <a:t> </a:t>
            </a:r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planned</a:t>
            </a:r>
            <a:r>
              <a:rPr lang="de-DE" dirty="0"/>
              <a:t> </a:t>
            </a:r>
            <a:r>
              <a:rPr lang="de-DE" dirty="0" err="1"/>
              <a:t>methods</a:t>
            </a:r>
            <a:endParaRPr lang="de-DE" dirty="0"/>
          </a:p>
          <a:p>
            <a:pPr lvl="1"/>
            <a:r>
              <a:rPr lang="de-DE" dirty="0" err="1"/>
              <a:t>Often</a:t>
            </a:r>
            <a:r>
              <a:rPr lang="de-DE" dirty="0"/>
              <a:t> iterative </a:t>
            </a:r>
            <a:r>
              <a:rPr lang="de-DE" dirty="0" err="1"/>
              <a:t>process</a:t>
            </a:r>
            <a:r>
              <a:rPr lang="de-DE" dirty="0"/>
              <a:t>!</a:t>
            </a:r>
          </a:p>
          <a:p>
            <a:endParaRPr lang="de-DE" dirty="0"/>
          </a:p>
          <a:p>
            <a:r>
              <a:rPr lang="de-DE" dirty="0"/>
              <a:t>Separate </a:t>
            </a:r>
            <a:r>
              <a:rPr lang="de-DE" dirty="0" err="1"/>
              <a:t>phase</a:t>
            </a:r>
            <a:r>
              <a:rPr lang="de-DE" dirty="0"/>
              <a:t>, </a:t>
            </a:r>
            <a:r>
              <a:rPr lang="de-DE" dirty="0" err="1"/>
              <a:t>because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VERY time </a:t>
            </a:r>
            <a:r>
              <a:rPr lang="de-DE" dirty="0" err="1"/>
              <a:t>consuming</a:t>
            </a:r>
            <a:endParaRPr lang="de-DE" dirty="0"/>
          </a:p>
          <a:p>
            <a:pPr lvl="1"/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toy</a:t>
            </a:r>
            <a:r>
              <a:rPr lang="de-DE" dirty="0"/>
              <a:t> </a:t>
            </a:r>
            <a:r>
              <a:rPr lang="de-DE" dirty="0" err="1"/>
              <a:t>examples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planning</a:t>
            </a:r>
            <a:endParaRPr lang="de-DE" dirty="0"/>
          </a:p>
          <a:p>
            <a:pPr lvl="1"/>
            <a:r>
              <a:rPr lang="de-DE" dirty="0" err="1"/>
              <a:t>Use</a:t>
            </a:r>
            <a:r>
              <a:rPr lang="de-DE" dirty="0"/>
              <a:t> real </a:t>
            </a:r>
            <a:r>
              <a:rPr lang="de-DE" dirty="0" err="1"/>
              <a:t>big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set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potentially</a:t>
            </a:r>
            <a:r>
              <a:rPr lang="de-DE" dirty="0"/>
              <a:t> lots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hyper</a:t>
            </a:r>
            <a:r>
              <a:rPr lang="de-DE" dirty="0"/>
              <a:t> </a:t>
            </a:r>
            <a:r>
              <a:rPr lang="de-DE" dirty="0" err="1"/>
              <a:t>parameters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tuning</a:t>
            </a:r>
            <a:r>
              <a:rPr lang="de-DE" dirty="0"/>
              <a:t> </a:t>
            </a:r>
            <a:r>
              <a:rPr lang="de-DE" dirty="0" err="1"/>
              <a:t>during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building</a:t>
            </a:r>
            <a:endParaRPr lang="de-DE" dirty="0"/>
          </a:p>
          <a:p>
            <a:pPr lvl="1"/>
            <a:endParaRPr lang="de-DE" dirty="0"/>
          </a:p>
          <a:p>
            <a:r>
              <a:rPr lang="de-DE" dirty="0" err="1"/>
              <a:t>Includes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calculation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performance</a:t>
            </a:r>
            <a:r>
              <a:rPr lang="de-DE" dirty="0"/>
              <a:t> </a:t>
            </a:r>
            <a:r>
              <a:rPr lang="de-DE" dirty="0" err="1"/>
              <a:t>indicators</a:t>
            </a:r>
            <a:endParaRPr lang="en-US" dirty="0"/>
          </a:p>
        </p:txBody>
      </p:sp>
      <p:pic>
        <p:nvPicPr>
          <p:cNvPr id="24" name="Grafik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4208" y="185738"/>
            <a:ext cx="2339116" cy="1491062"/>
          </a:xfrm>
          <a:prstGeom prst="rect">
            <a:avLst/>
          </a:prstGeom>
        </p:spPr>
      </p:pic>
      <p:sp>
        <p:nvSpPr>
          <p:cNvPr id="25" name="Rechteck 24"/>
          <p:cNvSpPr/>
          <p:nvPr/>
        </p:nvSpPr>
        <p:spPr>
          <a:xfrm>
            <a:off x="7308304" y="1413909"/>
            <a:ext cx="648072" cy="24648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AEA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6A5CCA-5A75-B979-A9ED-9A439FCDD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8F8A4-A9E9-4D9F-8AA4-57B6F1DE9603}" type="slidenum">
              <a:rPr lang="en-GB" smtClean="0"/>
              <a:t>54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6695244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Communicate</a:t>
            </a:r>
            <a:r>
              <a:rPr lang="de-DE" dirty="0"/>
              <a:t> </a:t>
            </a:r>
            <a:r>
              <a:rPr lang="de-DE" dirty="0" err="1"/>
              <a:t>Results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DE" dirty="0"/>
              <a:t>Main </a:t>
            </a:r>
            <a:r>
              <a:rPr lang="de-DE" dirty="0" err="1"/>
              <a:t>question</a:t>
            </a:r>
            <a:r>
              <a:rPr lang="de-DE" dirty="0"/>
              <a:t>: Was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project</a:t>
            </a:r>
            <a:r>
              <a:rPr lang="de-DE" dirty="0"/>
              <a:t> </a:t>
            </a:r>
            <a:r>
              <a:rPr lang="de-DE" dirty="0" err="1"/>
              <a:t>successful</a:t>
            </a:r>
            <a:r>
              <a:rPr lang="de-DE" dirty="0"/>
              <a:t>?</a:t>
            </a:r>
          </a:p>
          <a:p>
            <a:endParaRPr lang="de-DE" dirty="0"/>
          </a:p>
          <a:p>
            <a:r>
              <a:rPr lang="de-DE" dirty="0" err="1"/>
              <a:t>Compare</a:t>
            </a:r>
            <a:r>
              <a:rPr lang="de-DE" dirty="0"/>
              <a:t> </a:t>
            </a:r>
            <a:r>
              <a:rPr lang="de-DE" dirty="0" err="1"/>
              <a:t>results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hypothesis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discovery</a:t>
            </a:r>
            <a:r>
              <a:rPr lang="de-DE" dirty="0"/>
              <a:t> </a:t>
            </a:r>
            <a:r>
              <a:rPr lang="de-DE" dirty="0" err="1"/>
              <a:t>phase</a:t>
            </a:r>
            <a:endParaRPr lang="de-DE" dirty="0"/>
          </a:p>
          <a:p>
            <a:endParaRPr lang="de-DE" dirty="0"/>
          </a:p>
          <a:p>
            <a:r>
              <a:rPr lang="de-DE" dirty="0" err="1"/>
              <a:t>Identify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key</a:t>
            </a:r>
            <a:r>
              <a:rPr lang="de-DE" dirty="0"/>
              <a:t> </a:t>
            </a:r>
            <a:r>
              <a:rPr lang="de-DE" dirty="0" err="1"/>
              <a:t>findings</a:t>
            </a:r>
            <a:endParaRPr lang="de-DE" dirty="0"/>
          </a:p>
          <a:p>
            <a:endParaRPr lang="de-DE" dirty="0"/>
          </a:p>
          <a:p>
            <a:r>
              <a:rPr lang="de-DE" dirty="0"/>
              <a:t>Try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quantify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value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results</a:t>
            </a:r>
            <a:endParaRPr lang="de-DE" dirty="0"/>
          </a:p>
          <a:p>
            <a:pPr lvl="1"/>
            <a:r>
              <a:rPr lang="de-DE" dirty="0"/>
              <a:t>Business </a:t>
            </a:r>
            <a:r>
              <a:rPr lang="de-DE" dirty="0" err="1"/>
              <a:t>value</a:t>
            </a:r>
            <a:r>
              <a:rPr lang="de-DE" dirty="0"/>
              <a:t>, e.g.,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expected</a:t>
            </a:r>
            <a:r>
              <a:rPr lang="de-DE" dirty="0"/>
              <a:t> Return On Investment (ROI)</a:t>
            </a:r>
          </a:p>
          <a:p>
            <a:pPr lvl="1"/>
            <a:r>
              <a:rPr lang="de-DE" dirty="0" err="1"/>
              <a:t>Advancement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state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art</a:t>
            </a:r>
            <a:endParaRPr lang="de-DE" dirty="0"/>
          </a:p>
          <a:p>
            <a:pPr lvl="1"/>
            <a:endParaRPr lang="de-DE" dirty="0"/>
          </a:p>
          <a:p>
            <a:r>
              <a:rPr lang="de-DE" dirty="0" err="1"/>
              <a:t>Summarize</a:t>
            </a:r>
            <a:r>
              <a:rPr lang="de-DE" dirty="0"/>
              <a:t> </a:t>
            </a:r>
            <a:r>
              <a:rPr lang="de-DE" dirty="0" err="1"/>
              <a:t>findings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different </a:t>
            </a:r>
            <a:r>
              <a:rPr lang="de-DE" dirty="0" err="1"/>
              <a:t>audiences</a:t>
            </a:r>
            <a:endParaRPr lang="en-US" dirty="0"/>
          </a:p>
        </p:txBody>
      </p:sp>
      <p:pic>
        <p:nvPicPr>
          <p:cNvPr id="24" name="Grafik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4208" y="185738"/>
            <a:ext cx="2339116" cy="1491062"/>
          </a:xfrm>
          <a:prstGeom prst="rect">
            <a:avLst/>
          </a:prstGeom>
        </p:spPr>
      </p:pic>
      <p:sp>
        <p:nvSpPr>
          <p:cNvPr id="25" name="Rechteck 24"/>
          <p:cNvSpPr/>
          <p:nvPr/>
        </p:nvSpPr>
        <p:spPr>
          <a:xfrm>
            <a:off x="6588224" y="1027907"/>
            <a:ext cx="648072" cy="24648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AEA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15ADC3-0718-7F83-CD1F-146AFE291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8F8A4-A9E9-4D9F-8AA4-57B6F1DE9603}" type="slidenum">
              <a:rPr lang="en-GB" smtClean="0"/>
              <a:t>55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3263401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Operationalize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DE" dirty="0" err="1"/>
              <a:t>Implement</a:t>
            </a:r>
            <a:r>
              <a:rPr lang="de-DE" dirty="0"/>
              <a:t> </a:t>
            </a:r>
            <a:r>
              <a:rPr lang="de-DE" dirty="0" err="1"/>
              <a:t>results</a:t>
            </a:r>
            <a:r>
              <a:rPr lang="de-DE" dirty="0"/>
              <a:t> in </a:t>
            </a:r>
            <a:r>
              <a:rPr lang="de-DE" dirty="0" err="1"/>
              <a:t>operation</a:t>
            </a:r>
            <a:endParaRPr lang="de-DE" dirty="0"/>
          </a:p>
          <a:p>
            <a:pPr lvl="1"/>
            <a:r>
              <a:rPr lang="de-DE" dirty="0" err="1"/>
              <a:t>Only</a:t>
            </a:r>
            <a:r>
              <a:rPr lang="de-DE" dirty="0"/>
              <a:t> in </a:t>
            </a:r>
            <a:r>
              <a:rPr lang="de-DE" dirty="0" err="1"/>
              <a:t>case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successful</a:t>
            </a:r>
            <a:r>
              <a:rPr lang="de-DE" dirty="0"/>
              <a:t> </a:t>
            </a:r>
            <a:r>
              <a:rPr lang="de-DE" dirty="0" err="1"/>
              <a:t>projects</a:t>
            </a:r>
            <a:endParaRPr lang="de-DE" dirty="0"/>
          </a:p>
          <a:p>
            <a:pPr lvl="1"/>
            <a:endParaRPr lang="de-DE" dirty="0"/>
          </a:p>
          <a:p>
            <a:r>
              <a:rPr lang="de-DE" dirty="0" err="1"/>
              <a:t>Should</a:t>
            </a:r>
            <a:r>
              <a:rPr lang="de-DE" dirty="0"/>
              <a:t> </a:t>
            </a:r>
            <a:r>
              <a:rPr lang="de-DE" dirty="0" err="1"/>
              <a:t>run</a:t>
            </a:r>
            <a:r>
              <a:rPr lang="de-DE" dirty="0"/>
              <a:t> a </a:t>
            </a:r>
            <a:r>
              <a:rPr lang="de-DE" dirty="0" err="1"/>
              <a:t>pilot</a:t>
            </a:r>
            <a:r>
              <a:rPr lang="de-DE" dirty="0"/>
              <a:t> </a:t>
            </a:r>
            <a:r>
              <a:rPr lang="de-DE" dirty="0" err="1"/>
              <a:t>first</a:t>
            </a:r>
            <a:endParaRPr lang="de-DE" dirty="0"/>
          </a:p>
          <a:p>
            <a:pPr lvl="1"/>
            <a:r>
              <a:rPr lang="de-DE" dirty="0" err="1"/>
              <a:t>Determine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expectations</a:t>
            </a:r>
            <a:r>
              <a:rPr lang="de-DE" dirty="0"/>
              <a:t> hold </a:t>
            </a:r>
            <a:r>
              <a:rPr lang="de-DE" dirty="0" err="1"/>
              <a:t>during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practical</a:t>
            </a:r>
            <a:r>
              <a:rPr lang="de-DE" dirty="0"/>
              <a:t> </a:t>
            </a:r>
            <a:r>
              <a:rPr lang="de-DE" dirty="0" err="1"/>
              <a:t>application</a:t>
            </a:r>
            <a:endParaRPr lang="de-DE" dirty="0"/>
          </a:p>
          <a:p>
            <a:pPr lvl="1"/>
            <a:r>
              <a:rPr lang="de-DE" dirty="0"/>
              <a:t>All </a:t>
            </a:r>
            <a:r>
              <a:rPr lang="de-DE" dirty="0" err="1"/>
              <a:t>kinds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reasons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failures</a:t>
            </a:r>
            <a:endParaRPr lang="de-DE" dirty="0"/>
          </a:p>
          <a:p>
            <a:pPr lvl="2"/>
            <a:r>
              <a:rPr lang="de-DE" dirty="0" err="1"/>
              <a:t>Rejection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users</a:t>
            </a:r>
            <a:r>
              <a:rPr lang="de-DE" dirty="0"/>
              <a:t>, </a:t>
            </a:r>
            <a:r>
              <a:rPr lang="de-DE" dirty="0" err="1"/>
              <a:t>shift</a:t>
            </a:r>
            <a:r>
              <a:rPr lang="de-DE" dirty="0"/>
              <a:t> in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reduces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performance</a:t>
            </a:r>
            <a:r>
              <a:rPr lang="de-DE" dirty="0"/>
              <a:t>, ... </a:t>
            </a:r>
          </a:p>
          <a:p>
            <a:endParaRPr lang="de-DE" dirty="0"/>
          </a:p>
          <a:p>
            <a:r>
              <a:rPr lang="de-DE" dirty="0" err="1"/>
              <a:t>Define</a:t>
            </a:r>
            <a:r>
              <a:rPr lang="de-DE" dirty="0"/>
              <a:t> a </a:t>
            </a:r>
            <a:r>
              <a:rPr lang="de-DE" dirty="0" err="1"/>
              <a:t>process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update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retrain</a:t>
            </a:r>
            <a:r>
              <a:rPr lang="de-DE" dirty="0"/>
              <a:t> </a:t>
            </a:r>
            <a:r>
              <a:rPr lang="de-DE" dirty="0" err="1"/>
              <a:t>model</a:t>
            </a:r>
            <a:endParaRPr lang="de-DE" dirty="0"/>
          </a:p>
          <a:p>
            <a:pPr lvl="1"/>
            <a:r>
              <a:rPr lang="de-DE" dirty="0"/>
              <a:t>Data </a:t>
            </a:r>
            <a:r>
              <a:rPr lang="de-DE" dirty="0" err="1"/>
              <a:t>gets</a:t>
            </a:r>
            <a:r>
              <a:rPr lang="de-DE" dirty="0"/>
              <a:t> </a:t>
            </a:r>
            <a:r>
              <a:rPr lang="de-DE" dirty="0" err="1"/>
              <a:t>older</a:t>
            </a:r>
            <a:r>
              <a:rPr lang="de-DE" dirty="0"/>
              <a:t>, </a:t>
            </a:r>
            <a:r>
              <a:rPr lang="de-DE" dirty="0" err="1"/>
              <a:t>models</a:t>
            </a:r>
            <a:r>
              <a:rPr lang="de-DE" dirty="0"/>
              <a:t> </a:t>
            </a:r>
            <a:r>
              <a:rPr lang="de-DE" dirty="0" err="1"/>
              <a:t>get</a:t>
            </a:r>
            <a:r>
              <a:rPr lang="de-DE" dirty="0"/>
              <a:t> </a:t>
            </a:r>
            <a:r>
              <a:rPr lang="de-DE" dirty="0" err="1"/>
              <a:t>outdated</a:t>
            </a:r>
            <a:endParaRPr lang="de-DE" dirty="0"/>
          </a:p>
          <a:p>
            <a:pPr lvl="1"/>
            <a:r>
              <a:rPr lang="de-DE" dirty="0"/>
              <a:t>Data </a:t>
            </a:r>
            <a:r>
              <a:rPr lang="de-DE" dirty="0" err="1"/>
              <a:t>driven</a:t>
            </a:r>
            <a:r>
              <a:rPr lang="de-DE" dirty="0"/>
              <a:t> </a:t>
            </a:r>
            <a:r>
              <a:rPr lang="de-DE" dirty="0" err="1"/>
              <a:t>models</a:t>
            </a:r>
            <a:r>
              <a:rPr lang="de-DE" dirty="0"/>
              <a:t> </a:t>
            </a:r>
            <a:r>
              <a:rPr lang="de-DE" dirty="0" err="1"/>
              <a:t>should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updated</a:t>
            </a:r>
            <a:r>
              <a:rPr lang="de-DE" dirty="0"/>
              <a:t> </a:t>
            </a:r>
            <a:r>
              <a:rPr lang="de-DE" dirty="0" err="1"/>
              <a:t>regularly</a:t>
            </a:r>
            <a:endParaRPr lang="de-DE" dirty="0"/>
          </a:p>
          <a:p>
            <a:pPr lvl="1"/>
            <a:r>
              <a:rPr lang="de-DE" dirty="0" err="1"/>
              <a:t>Process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required</a:t>
            </a:r>
            <a:endParaRPr lang="de-DE" dirty="0"/>
          </a:p>
        </p:txBody>
      </p:sp>
      <p:pic>
        <p:nvPicPr>
          <p:cNvPr id="24" name="Grafik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4208" y="185738"/>
            <a:ext cx="2339116" cy="1491062"/>
          </a:xfrm>
          <a:prstGeom prst="rect">
            <a:avLst/>
          </a:prstGeom>
        </p:spPr>
      </p:pic>
      <p:sp>
        <p:nvSpPr>
          <p:cNvPr id="25" name="Rechteck 24"/>
          <p:cNvSpPr/>
          <p:nvPr/>
        </p:nvSpPr>
        <p:spPr>
          <a:xfrm>
            <a:off x="6583462" y="634974"/>
            <a:ext cx="648072" cy="24648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AEA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7F528F-D4E3-788B-0973-05A8C401E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8F8A4-A9E9-4D9F-8AA4-57B6F1DE9603}" type="slidenum">
              <a:rPr lang="en-GB" smtClean="0"/>
              <a:t>56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3809866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5079B22-8B95-878C-9445-E0E990D64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science Process vs Data Analysis Pipeline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20EED0-9496-BDC0-3ADF-08B653E811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8F8A4-A9E9-4D9F-8AA4-57B6F1DE9603}" type="slidenum">
              <a:rPr lang="en-GB" smtClean="0"/>
              <a:t>57</a:t>
            </a:fld>
            <a:endParaRPr lang="en-GB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37D10EC-1F4D-CFBA-1DCA-6BF513112E3A}"/>
              </a:ext>
            </a:extLst>
          </p:cNvPr>
          <p:cNvGrpSpPr/>
          <p:nvPr/>
        </p:nvGrpSpPr>
        <p:grpSpPr>
          <a:xfrm>
            <a:off x="610017" y="4323180"/>
            <a:ext cx="5292824" cy="1919147"/>
            <a:chOff x="1295400" y="2733989"/>
            <a:chExt cx="7010400" cy="2371411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C6E990D-C141-C2E2-619C-CF80A35348C2}"/>
                </a:ext>
              </a:extLst>
            </p:cNvPr>
            <p:cNvSpPr/>
            <p:nvPr/>
          </p:nvSpPr>
          <p:spPr>
            <a:xfrm>
              <a:off x="1295400" y="4229100"/>
              <a:ext cx="1676400" cy="84908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Data Preprocessing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E897A60-7816-D171-0891-7CACACE172CA}"/>
                </a:ext>
              </a:extLst>
            </p:cNvPr>
            <p:cNvSpPr/>
            <p:nvPr/>
          </p:nvSpPr>
          <p:spPr>
            <a:xfrm>
              <a:off x="3810000" y="4191000"/>
              <a:ext cx="1752600" cy="914400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Data Mining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0B0E50D-E2DA-58CC-EC2C-EEB914817822}"/>
                </a:ext>
              </a:extLst>
            </p:cNvPr>
            <p:cNvSpPr/>
            <p:nvPr/>
          </p:nvSpPr>
          <p:spPr>
            <a:xfrm>
              <a:off x="6400800" y="4191000"/>
              <a:ext cx="1905000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Result </a:t>
              </a:r>
            </a:p>
            <a:p>
              <a:pPr algn="ctr"/>
              <a:r>
                <a:rPr lang="en-US" sz="1400" dirty="0"/>
                <a:t>Post-processing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8CA63699-AC4E-E5FE-828C-D1525D0B90E1}"/>
                </a:ext>
              </a:extLst>
            </p:cNvPr>
            <p:cNvCxnSpPr>
              <a:cxnSpLocks/>
            </p:cNvCxnSpPr>
            <p:nvPr/>
          </p:nvCxnSpPr>
          <p:spPr>
            <a:xfrm>
              <a:off x="2971800" y="4724400"/>
              <a:ext cx="838200" cy="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70BF3231-D0D0-3A78-8688-A849026FBBC9}"/>
                </a:ext>
              </a:extLst>
            </p:cNvPr>
            <p:cNvCxnSpPr>
              <a:stCxn id="9" idx="3"/>
              <a:endCxn id="10" idx="1"/>
            </p:cNvCxnSpPr>
            <p:nvPr/>
          </p:nvCxnSpPr>
          <p:spPr>
            <a:xfrm>
              <a:off x="5562600" y="4648200"/>
              <a:ext cx="838200" cy="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2611BA5-7E71-97F6-2B4A-804C4D31CB69}"/>
                </a:ext>
              </a:extLst>
            </p:cNvPr>
            <p:cNvSpPr/>
            <p:nvPr/>
          </p:nvSpPr>
          <p:spPr>
            <a:xfrm>
              <a:off x="3810000" y="2733989"/>
              <a:ext cx="1676400" cy="84908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Data Collection</a:t>
              </a:r>
            </a:p>
          </p:txBody>
        </p:sp>
        <p:cxnSp>
          <p:nvCxnSpPr>
            <p:cNvPr id="14" name="Elbow Connector 10">
              <a:extLst>
                <a:ext uri="{FF2B5EF4-FFF2-40B4-BE49-F238E27FC236}">
                  <a16:creationId xmlns:a16="http://schemas.microsoft.com/office/drawing/2014/main" id="{3EFFB2FF-3DF4-2BAE-2D3A-2F1CAF6B8B19}"/>
                </a:ext>
              </a:extLst>
            </p:cNvPr>
            <p:cNvCxnSpPr>
              <a:stCxn id="13" idx="1"/>
              <a:endCxn id="8" idx="1"/>
            </p:cNvCxnSpPr>
            <p:nvPr/>
          </p:nvCxnSpPr>
          <p:spPr>
            <a:xfrm rot="10800000" flipV="1">
              <a:off x="1295400" y="3158531"/>
              <a:ext cx="2514600" cy="1495111"/>
            </a:xfrm>
            <a:prstGeom prst="bentConnector3">
              <a:avLst>
                <a:gd name="adj1" fmla="val 109091"/>
              </a:avLst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uppieren 30">
            <a:extLst>
              <a:ext uri="{FF2B5EF4-FFF2-40B4-BE49-F238E27FC236}">
                <a16:creationId xmlns:a16="http://schemas.microsoft.com/office/drawing/2014/main" id="{053146CB-A64D-DE82-AB7D-B5AB01A5F504}"/>
              </a:ext>
            </a:extLst>
          </p:cNvPr>
          <p:cNvGrpSpPr/>
          <p:nvPr/>
        </p:nvGrpSpPr>
        <p:grpSpPr>
          <a:xfrm>
            <a:off x="4554690" y="1319837"/>
            <a:ext cx="4473673" cy="3278641"/>
            <a:chOff x="962423" y="1642604"/>
            <a:chExt cx="7154293" cy="4560981"/>
          </a:xfrm>
        </p:grpSpPr>
        <p:sp>
          <p:nvSpPr>
            <p:cNvPr id="18" name="Gebogener Pfeil 19">
              <a:extLst>
                <a:ext uri="{FF2B5EF4-FFF2-40B4-BE49-F238E27FC236}">
                  <a16:creationId xmlns:a16="http://schemas.microsoft.com/office/drawing/2014/main" id="{91C08293-37B1-807F-3B82-D2AAEF3F9712}"/>
                </a:ext>
              </a:extLst>
            </p:cNvPr>
            <p:cNvSpPr/>
            <p:nvPr/>
          </p:nvSpPr>
          <p:spPr>
            <a:xfrm rot="11918431">
              <a:off x="1629173" y="1642604"/>
              <a:ext cx="5465295" cy="4560981"/>
            </a:xfrm>
            <a:prstGeom prst="circularArrow">
              <a:avLst>
                <a:gd name="adj1" fmla="val 5523"/>
                <a:gd name="adj2" fmla="val 311987"/>
                <a:gd name="adj3" fmla="val 20466735"/>
                <a:gd name="adj4" fmla="val 5224962"/>
                <a:gd name="adj5" fmla="val 8369"/>
              </a:avLst>
            </a:prstGeom>
            <a:solidFill>
              <a:schemeClr val="bg1">
                <a:lumMod val="9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1895CB"/>
                </a:solidFill>
                <a:effectLst/>
                <a:uLnTx/>
                <a:uFillTx/>
                <a:latin typeface="Arial"/>
                <a:cs typeface="Arial"/>
              </a:endParaRPr>
            </a:p>
          </p:txBody>
        </p:sp>
        <p:sp>
          <p:nvSpPr>
            <p:cNvPr id="19" name="Nach links gekrümmter Pfeil 27">
              <a:extLst>
                <a:ext uri="{FF2B5EF4-FFF2-40B4-BE49-F238E27FC236}">
                  <a16:creationId xmlns:a16="http://schemas.microsoft.com/office/drawing/2014/main" id="{D8C6F37E-8B7A-D880-B3EF-B85A287E794A}"/>
                </a:ext>
              </a:extLst>
            </p:cNvPr>
            <p:cNvSpPr/>
            <p:nvPr/>
          </p:nvSpPr>
          <p:spPr>
            <a:xfrm rot="18541597">
              <a:off x="6188614" y="1173925"/>
              <a:ext cx="478703" cy="2026757"/>
            </a:xfrm>
            <a:prstGeom prst="curvedLeftArrow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1895CB"/>
                </a:solidFill>
                <a:effectLst/>
                <a:uLnTx/>
                <a:uFillTx/>
                <a:latin typeface="Arial"/>
                <a:cs typeface="Arial"/>
              </a:endParaRPr>
            </a:p>
          </p:txBody>
        </p:sp>
        <p:grpSp>
          <p:nvGrpSpPr>
            <p:cNvPr id="20" name="Gruppieren 29">
              <a:extLst>
                <a:ext uri="{FF2B5EF4-FFF2-40B4-BE49-F238E27FC236}">
                  <a16:creationId xmlns:a16="http://schemas.microsoft.com/office/drawing/2014/main" id="{530E17BD-3C4B-3F16-A9E1-5C9A0F150582}"/>
                </a:ext>
              </a:extLst>
            </p:cNvPr>
            <p:cNvGrpSpPr/>
            <p:nvPr/>
          </p:nvGrpSpPr>
          <p:grpSpPr>
            <a:xfrm>
              <a:off x="962423" y="1844824"/>
              <a:ext cx="7154293" cy="4217750"/>
              <a:chOff x="962423" y="1844824"/>
              <a:chExt cx="7154293" cy="4217750"/>
            </a:xfrm>
          </p:grpSpPr>
          <p:sp>
            <p:nvSpPr>
              <p:cNvPr id="21" name="Gebogener Pfeil 20">
                <a:extLst>
                  <a:ext uri="{FF2B5EF4-FFF2-40B4-BE49-F238E27FC236}">
                    <a16:creationId xmlns:a16="http://schemas.microsoft.com/office/drawing/2014/main" id="{730ECA29-55BD-833F-AAAA-C9B541BC6368}"/>
                  </a:ext>
                </a:extLst>
              </p:cNvPr>
              <p:cNvSpPr/>
              <p:nvPr/>
            </p:nvSpPr>
            <p:spPr>
              <a:xfrm rot="15765953">
                <a:off x="2839975" y="843438"/>
                <a:ext cx="2384311" cy="4560981"/>
              </a:xfrm>
              <a:prstGeom prst="circularArrow">
                <a:avLst>
                  <a:gd name="adj1" fmla="val 10690"/>
                  <a:gd name="adj2" fmla="val 585798"/>
                  <a:gd name="adj3" fmla="val 20287833"/>
                  <a:gd name="adj4" fmla="val 16690699"/>
                  <a:gd name="adj5" fmla="val 8369"/>
                </a:avLst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1895CB"/>
                  </a:solidFill>
                  <a:effectLst/>
                  <a:uLnTx/>
                  <a:uFillTx/>
                  <a:latin typeface="Arial"/>
                  <a:cs typeface="Arial"/>
                </a:endParaRPr>
              </a:p>
            </p:txBody>
          </p:sp>
          <p:grpSp>
            <p:nvGrpSpPr>
              <p:cNvPr id="22" name="Gruppieren 12">
                <a:extLst>
                  <a:ext uri="{FF2B5EF4-FFF2-40B4-BE49-F238E27FC236}">
                    <a16:creationId xmlns:a16="http://schemas.microsoft.com/office/drawing/2014/main" id="{4A24086E-29FD-6094-3059-A9A6F875340B}"/>
                  </a:ext>
                </a:extLst>
              </p:cNvPr>
              <p:cNvGrpSpPr/>
              <p:nvPr/>
            </p:nvGrpSpPr>
            <p:grpSpPr>
              <a:xfrm>
                <a:off x="1511856" y="1844824"/>
                <a:ext cx="6120288" cy="4217750"/>
                <a:chOff x="1151816" y="1772816"/>
                <a:chExt cx="6120288" cy="4217750"/>
              </a:xfrm>
            </p:grpSpPr>
            <p:sp>
              <p:nvSpPr>
                <p:cNvPr id="30" name="Abgerundetes Rechteck 4">
                  <a:extLst>
                    <a:ext uri="{FF2B5EF4-FFF2-40B4-BE49-F238E27FC236}">
                      <a16:creationId xmlns:a16="http://schemas.microsoft.com/office/drawing/2014/main" id="{95D2A7BB-65AB-A9B4-89EC-D76CFD828ED3}"/>
                    </a:ext>
                  </a:extLst>
                </p:cNvPr>
                <p:cNvSpPr/>
                <p:nvPr/>
              </p:nvSpPr>
              <p:spPr>
                <a:xfrm>
                  <a:off x="3347864" y="1772816"/>
                  <a:ext cx="1728192" cy="584856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de-DE" sz="105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AEA"/>
                      </a:solidFill>
                      <a:effectLst/>
                      <a:uLnTx/>
                      <a:uFillTx/>
                      <a:latin typeface="Arial"/>
                      <a:cs typeface="Arial"/>
                    </a:rPr>
                    <a:t>Discovery</a:t>
                  </a:r>
                  <a:endParaRPr kumimoji="0" lang="en-US" sz="105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AEA"/>
                    </a:solidFill>
                    <a:effectLst/>
                    <a:uLnTx/>
                    <a:uFillTx/>
                    <a:latin typeface="Arial"/>
                    <a:cs typeface="Arial"/>
                  </a:endParaRPr>
                </a:p>
              </p:txBody>
            </p:sp>
            <p:sp>
              <p:nvSpPr>
                <p:cNvPr id="31" name="Abgerundetes Rechteck 5">
                  <a:extLst>
                    <a:ext uri="{FF2B5EF4-FFF2-40B4-BE49-F238E27FC236}">
                      <a16:creationId xmlns:a16="http://schemas.microsoft.com/office/drawing/2014/main" id="{8039AFBF-D011-B07C-C9C1-5D38E6306A02}"/>
                    </a:ext>
                  </a:extLst>
                </p:cNvPr>
                <p:cNvSpPr/>
                <p:nvPr/>
              </p:nvSpPr>
              <p:spPr>
                <a:xfrm>
                  <a:off x="5543912" y="3027659"/>
                  <a:ext cx="1728192" cy="584856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de-DE" sz="105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AEA"/>
                      </a:solidFill>
                      <a:effectLst/>
                      <a:uLnTx/>
                      <a:uFillTx/>
                      <a:latin typeface="Arial"/>
                      <a:cs typeface="Arial"/>
                    </a:rPr>
                    <a:t>Data</a:t>
                  </a:r>
                </a:p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de-DE" sz="1050" b="0" i="0" u="none" strike="noStrike" kern="0" cap="none" spc="0" normalizeH="0" baseline="0" noProof="0" dirty="0" err="1">
                      <a:ln>
                        <a:noFill/>
                      </a:ln>
                      <a:solidFill>
                        <a:srgbClr val="FFFAEA"/>
                      </a:solidFill>
                      <a:effectLst/>
                      <a:uLnTx/>
                      <a:uFillTx/>
                      <a:latin typeface="Arial"/>
                      <a:cs typeface="Arial"/>
                    </a:rPr>
                    <a:t>Preparation</a:t>
                  </a:r>
                  <a:endParaRPr kumimoji="0" lang="en-US" sz="105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AEA"/>
                    </a:solidFill>
                    <a:effectLst/>
                    <a:uLnTx/>
                    <a:uFillTx/>
                    <a:latin typeface="Arial"/>
                    <a:cs typeface="Arial"/>
                  </a:endParaRPr>
                </a:p>
              </p:txBody>
            </p:sp>
            <p:sp>
              <p:nvSpPr>
                <p:cNvPr id="32" name="Abgerundetes Rechteck 8">
                  <a:extLst>
                    <a:ext uri="{FF2B5EF4-FFF2-40B4-BE49-F238E27FC236}">
                      <a16:creationId xmlns:a16="http://schemas.microsoft.com/office/drawing/2014/main" id="{6CE4737A-1732-3AF8-3E36-6F30A6ACF793}"/>
                    </a:ext>
                  </a:extLst>
                </p:cNvPr>
                <p:cNvSpPr/>
                <p:nvPr/>
              </p:nvSpPr>
              <p:spPr>
                <a:xfrm>
                  <a:off x="5543912" y="4212995"/>
                  <a:ext cx="1728192" cy="584856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de-DE" sz="105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AEA"/>
                      </a:solidFill>
                      <a:effectLst/>
                      <a:uLnTx/>
                      <a:uFillTx/>
                      <a:latin typeface="Arial"/>
                      <a:cs typeface="Arial"/>
                    </a:rPr>
                    <a:t>Model </a:t>
                  </a:r>
                  <a:r>
                    <a:rPr kumimoji="0" lang="de-DE" sz="1050" b="0" i="0" u="none" strike="noStrike" kern="0" cap="none" spc="0" normalizeH="0" baseline="0" noProof="0" dirty="0" err="1">
                      <a:ln>
                        <a:noFill/>
                      </a:ln>
                      <a:solidFill>
                        <a:srgbClr val="FFFAEA"/>
                      </a:solidFill>
                      <a:effectLst/>
                      <a:uLnTx/>
                      <a:uFillTx/>
                      <a:latin typeface="Arial"/>
                      <a:cs typeface="Arial"/>
                    </a:rPr>
                    <a:t>Planning</a:t>
                  </a:r>
                  <a:endParaRPr kumimoji="0" lang="en-US" sz="105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AEA"/>
                    </a:solidFill>
                    <a:effectLst/>
                    <a:uLnTx/>
                    <a:uFillTx/>
                    <a:latin typeface="Arial"/>
                    <a:cs typeface="Arial"/>
                  </a:endParaRPr>
                </a:p>
              </p:txBody>
            </p:sp>
            <p:sp>
              <p:nvSpPr>
                <p:cNvPr id="33" name="Abgerundetes Rechteck 9">
                  <a:extLst>
                    <a:ext uri="{FF2B5EF4-FFF2-40B4-BE49-F238E27FC236}">
                      <a16:creationId xmlns:a16="http://schemas.microsoft.com/office/drawing/2014/main" id="{BC8FCBF7-050C-DE0C-923C-90E0C08FAAF2}"/>
                    </a:ext>
                  </a:extLst>
                </p:cNvPr>
                <p:cNvSpPr/>
                <p:nvPr/>
              </p:nvSpPr>
              <p:spPr>
                <a:xfrm>
                  <a:off x="3347864" y="5405710"/>
                  <a:ext cx="1728192" cy="584856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de-DE" sz="105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AEA"/>
                      </a:solidFill>
                      <a:effectLst/>
                      <a:uLnTx/>
                      <a:uFillTx/>
                      <a:latin typeface="Arial"/>
                      <a:cs typeface="Arial"/>
                    </a:rPr>
                    <a:t>Model Building</a:t>
                  </a:r>
                  <a:endParaRPr kumimoji="0" lang="en-US" sz="105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AEA"/>
                    </a:solidFill>
                    <a:effectLst/>
                    <a:uLnTx/>
                    <a:uFillTx/>
                    <a:latin typeface="Arial"/>
                    <a:cs typeface="Arial"/>
                  </a:endParaRPr>
                </a:p>
              </p:txBody>
            </p:sp>
            <p:sp>
              <p:nvSpPr>
                <p:cNvPr id="34" name="Abgerundetes Rechteck 10">
                  <a:extLst>
                    <a:ext uri="{FF2B5EF4-FFF2-40B4-BE49-F238E27FC236}">
                      <a16:creationId xmlns:a16="http://schemas.microsoft.com/office/drawing/2014/main" id="{AF5B4FB7-2756-BC90-2057-01E6E65B1EC7}"/>
                    </a:ext>
                  </a:extLst>
                </p:cNvPr>
                <p:cNvSpPr/>
                <p:nvPr/>
              </p:nvSpPr>
              <p:spPr>
                <a:xfrm>
                  <a:off x="1151816" y="4212995"/>
                  <a:ext cx="1728192" cy="584856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de-DE" sz="1050" b="0" i="0" u="none" strike="noStrike" kern="0" cap="none" spc="0" normalizeH="0" baseline="0" noProof="0" dirty="0" err="1">
                      <a:ln>
                        <a:noFill/>
                      </a:ln>
                      <a:solidFill>
                        <a:srgbClr val="FFFAEA"/>
                      </a:solidFill>
                      <a:effectLst/>
                      <a:uLnTx/>
                      <a:uFillTx/>
                      <a:latin typeface="Arial"/>
                      <a:cs typeface="Arial"/>
                    </a:rPr>
                    <a:t>Communicate</a:t>
                  </a:r>
                  <a:r>
                    <a:rPr kumimoji="0" lang="de-DE" sz="105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AEA"/>
                      </a:solidFill>
                      <a:effectLst/>
                      <a:uLnTx/>
                      <a:uFillTx/>
                      <a:latin typeface="Arial"/>
                      <a:cs typeface="Arial"/>
                    </a:rPr>
                    <a:t> </a:t>
                  </a:r>
                  <a:r>
                    <a:rPr kumimoji="0" lang="de-DE" sz="1050" b="0" i="0" u="none" strike="noStrike" kern="0" cap="none" spc="0" normalizeH="0" baseline="0" noProof="0" dirty="0" err="1">
                      <a:ln>
                        <a:noFill/>
                      </a:ln>
                      <a:solidFill>
                        <a:srgbClr val="FFFAEA"/>
                      </a:solidFill>
                      <a:effectLst/>
                      <a:uLnTx/>
                      <a:uFillTx/>
                      <a:latin typeface="Arial"/>
                      <a:cs typeface="Arial"/>
                    </a:rPr>
                    <a:t>Results</a:t>
                  </a:r>
                  <a:endParaRPr kumimoji="0" lang="en-US" sz="105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AEA"/>
                    </a:solidFill>
                    <a:effectLst/>
                    <a:uLnTx/>
                    <a:uFillTx/>
                    <a:latin typeface="Arial"/>
                    <a:cs typeface="Arial"/>
                  </a:endParaRPr>
                </a:p>
              </p:txBody>
            </p:sp>
            <p:sp>
              <p:nvSpPr>
                <p:cNvPr id="35" name="Abgerundetes Rechteck 11">
                  <a:extLst>
                    <a:ext uri="{FF2B5EF4-FFF2-40B4-BE49-F238E27FC236}">
                      <a16:creationId xmlns:a16="http://schemas.microsoft.com/office/drawing/2014/main" id="{3585E85D-88A5-35CA-4750-96C9D75661E1}"/>
                    </a:ext>
                  </a:extLst>
                </p:cNvPr>
                <p:cNvSpPr/>
                <p:nvPr/>
              </p:nvSpPr>
              <p:spPr>
                <a:xfrm>
                  <a:off x="1151816" y="3027659"/>
                  <a:ext cx="1728192" cy="584856"/>
                </a:xfrm>
                <a:prstGeom prst="roundRect">
                  <a:avLst/>
                </a:prstGeom>
                <a:solidFill>
                  <a:schemeClr val="accent1">
                    <a:alpha val="50000"/>
                  </a:schemeClr>
                </a:solidFill>
                <a:ln>
                  <a:solidFill>
                    <a:srgbClr val="002060"/>
                  </a:solidFill>
                  <a:prstDash val="dash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de-DE" sz="1050" b="0" i="0" u="none" strike="noStrike" kern="0" cap="none" spc="0" normalizeH="0" baseline="0" noProof="0" dirty="0" err="1">
                      <a:ln>
                        <a:noFill/>
                      </a:ln>
                      <a:solidFill>
                        <a:srgbClr val="FFFAEA"/>
                      </a:solidFill>
                      <a:effectLst/>
                      <a:uLnTx/>
                      <a:uFillTx/>
                      <a:latin typeface="Arial"/>
                      <a:cs typeface="Arial"/>
                    </a:rPr>
                    <a:t>Operationalize</a:t>
                  </a:r>
                  <a:endParaRPr kumimoji="0" lang="en-US" sz="105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AEA"/>
                    </a:solidFill>
                    <a:effectLst/>
                    <a:uLnTx/>
                    <a:uFillTx/>
                    <a:latin typeface="Arial"/>
                    <a:cs typeface="Arial"/>
                  </a:endParaRPr>
                </a:p>
              </p:txBody>
            </p:sp>
          </p:grpSp>
          <p:sp>
            <p:nvSpPr>
              <p:cNvPr id="23" name="Nach links gekrümmter Pfeil 21">
                <a:extLst>
                  <a:ext uri="{FF2B5EF4-FFF2-40B4-BE49-F238E27FC236}">
                    <a16:creationId xmlns:a16="http://schemas.microsoft.com/office/drawing/2014/main" id="{E3452605-1EAE-22EE-DB4B-EA8FAC5E3A6F}"/>
                  </a:ext>
                </a:extLst>
              </p:cNvPr>
              <p:cNvSpPr/>
              <p:nvPr/>
            </p:nvSpPr>
            <p:spPr>
              <a:xfrm rot="2894400">
                <a:off x="6188762" y="4831360"/>
                <a:ext cx="463248" cy="1634134"/>
              </a:xfrm>
              <a:prstGeom prst="curvedLeftArrow">
                <a:avLst/>
              </a:pr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1895CB"/>
                  </a:solidFill>
                  <a:effectLst/>
                  <a:uLnTx/>
                  <a:uFillTx/>
                  <a:latin typeface="Arial"/>
                  <a:cs typeface="Arial"/>
                </a:endParaRPr>
              </a:p>
            </p:txBody>
          </p:sp>
          <p:sp>
            <p:nvSpPr>
              <p:cNvPr id="24" name="Nach links gekrümmter Pfeil 22">
                <a:extLst>
                  <a:ext uri="{FF2B5EF4-FFF2-40B4-BE49-F238E27FC236}">
                    <a16:creationId xmlns:a16="http://schemas.microsoft.com/office/drawing/2014/main" id="{1FB7F94C-2579-ABAD-04FC-D0B180030B0D}"/>
                  </a:ext>
                </a:extLst>
              </p:cNvPr>
              <p:cNvSpPr/>
              <p:nvPr/>
            </p:nvSpPr>
            <p:spPr>
              <a:xfrm rot="10800000">
                <a:off x="5490005" y="3375763"/>
                <a:ext cx="360040" cy="1201668"/>
              </a:xfrm>
              <a:prstGeom prst="curvedLeftArrow">
                <a:avLst/>
              </a:pr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1895CB"/>
                  </a:solidFill>
                  <a:effectLst/>
                  <a:uLnTx/>
                  <a:uFillTx/>
                  <a:latin typeface="Arial"/>
                  <a:cs typeface="Arial"/>
                </a:endParaRPr>
              </a:p>
            </p:txBody>
          </p:sp>
          <p:sp>
            <p:nvSpPr>
              <p:cNvPr id="25" name="Nach links gekrümmter Pfeil 23">
                <a:extLst>
                  <a:ext uri="{FF2B5EF4-FFF2-40B4-BE49-F238E27FC236}">
                    <a16:creationId xmlns:a16="http://schemas.microsoft.com/office/drawing/2014/main" id="{0F16FBC4-D6EF-F265-DAC5-F3C182A785C6}"/>
                  </a:ext>
                </a:extLst>
              </p:cNvPr>
              <p:cNvSpPr/>
              <p:nvPr/>
            </p:nvSpPr>
            <p:spPr>
              <a:xfrm rot="13947899">
                <a:off x="5138678" y="4388884"/>
                <a:ext cx="360040" cy="1059650"/>
              </a:xfrm>
              <a:prstGeom prst="curvedLeftArrow">
                <a:avLst/>
              </a:pr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1895CB"/>
                  </a:solidFill>
                  <a:effectLst/>
                  <a:uLnTx/>
                  <a:uFillTx/>
                  <a:latin typeface="Arial"/>
                  <a:cs typeface="Arial"/>
                </a:endParaRPr>
              </a:p>
            </p:txBody>
          </p:sp>
          <p:sp>
            <p:nvSpPr>
              <p:cNvPr id="26" name="Nach links gekrümmter Pfeil 24">
                <a:extLst>
                  <a:ext uri="{FF2B5EF4-FFF2-40B4-BE49-F238E27FC236}">
                    <a16:creationId xmlns:a16="http://schemas.microsoft.com/office/drawing/2014/main" id="{12DD305A-F9AA-4BCD-10A6-9B2B0F3A7DB7}"/>
                  </a:ext>
                </a:extLst>
              </p:cNvPr>
              <p:cNvSpPr/>
              <p:nvPr/>
            </p:nvSpPr>
            <p:spPr>
              <a:xfrm rot="7323195">
                <a:off x="2524118" y="4719838"/>
                <a:ext cx="458650" cy="1787074"/>
              </a:xfrm>
              <a:prstGeom prst="curvedLeftArrow">
                <a:avLst/>
              </a:pr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1895CB"/>
                  </a:solidFill>
                  <a:effectLst/>
                  <a:uLnTx/>
                  <a:uFillTx/>
                  <a:latin typeface="Arial"/>
                  <a:cs typeface="Arial"/>
                </a:endParaRPr>
              </a:p>
            </p:txBody>
          </p:sp>
          <p:sp>
            <p:nvSpPr>
              <p:cNvPr id="27" name="Nach links gekrümmter Pfeil 25">
                <a:extLst>
                  <a:ext uri="{FF2B5EF4-FFF2-40B4-BE49-F238E27FC236}">
                    <a16:creationId xmlns:a16="http://schemas.microsoft.com/office/drawing/2014/main" id="{54E3C9B9-9436-8B89-9ABF-C90250E4C86C}"/>
                  </a:ext>
                </a:extLst>
              </p:cNvPr>
              <p:cNvSpPr/>
              <p:nvPr/>
            </p:nvSpPr>
            <p:spPr>
              <a:xfrm rot="10800000">
                <a:off x="962423" y="3428809"/>
                <a:ext cx="449769" cy="1011676"/>
              </a:xfrm>
              <a:prstGeom prst="curvedLeftArrow">
                <a:avLst/>
              </a:pr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1895CB"/>
                  </a:solidFill>
                  <a:effectLst/>
                  <a:uLnTx/>
                  <a:uFillTx/>
                  <a:latin typeface="Arial"/>
                  <a:cs typeface="Arial"/>
                </a:endParaRPr>
              </a:p>
            </p:txBody>
          </p:sp>
          <p:sp>
            <p:nvSpPr>
              <p:cNvPr id="28" name="Nach links gekrümmter Pfeil 26">
                <a:extLst>
                  <a:ext uri="{FF2B5EF4-FFF2-40B4-BE49-F238E27FC236}">
                    <a16:creationId xmlns:a16="http://schemas.microsoft.com/office/drawing/2014/main" id="{EF142E4F-9509-6081-A7B1-743AB7AC9131}"/>
                  </a:ext>
                </a:extLst>
              </p:cNvPr>
              <p:cNvSpPr/>
              <p:nvPr/>
            </p:nvSpPr>
            <p:spPr>
              <a:xfrm>
                <a:off x="7756676" y="3375763"/>
                <a:ext cx="360040" cy="1201668"/>
              </a:xfrm>
              <a:prstGeom prst="curvedLeftArrow">
                <a:avLst/>
              </a:pr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1895CB"/>
                  </a:solidFill>
                  <a:effectLst/>
                  <a:uLnTx/>
                  <a:uFillTx/>
                  <a:latin typeface="Arial"/>
                  <a:cs typeface="Arial"/>
                </a:endParaRPr>
              </a:p>
            </p:txBody>
          </p:sp>
          <p:sp>
            <p:nvSpPr>
              <p:cNvPr id="29" name="Nach links gekrümmter Pfeil 28">
                <a:extLst>
                  <a:ext uri="{FF2B5EF4-FFF2-40B4-BE49-F238E27FC236}">
                    <a16:creationId xmlns:a16="http://schemas.microsoft.com/office/drawing/2014/main" id="{611A0B1D-3B09-1990-B4F9-A83F2C024A19}"/>
                  </a:ext>
                </a:extLst>
              </p:cNvPr>
              <p:cNvSpPr/>
              <p:nvPr/>
            </p:nvSpPr>
            <p:spPr>
              <a:xfrm rot="7900501">
                <a:off x="4977198" y="2405952"/>
                <a:ext cx="478703" cy="1212153"/>
              </a:xfrm>
              <a:prstGeom prst="curvedLeftArrow">
                <a:avLst/>
              </a:pr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1895CB"/>
                  </a:solidFill>
                  <a:effectLst/>
                  <a:uLnTx/>
                  <a:uFillTx/>
                  <a:latin typeface="Arial"/>
                  <a:cs typeface="Arial"/>
                </a:endParaRPr>
              </a:p>
            </p:txBody>
          </p:sp>
        </p:grp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942D2864-6F6C-BD82-2402-58468C105DD5}"/>
              </a:ext>
            </a:extLst>
          </p:cNvPr>
          <p:cNvSpPr txBox="1"/>
          <p:nvPr/>
        </p:nvSpPr>
        <p:spPr>
          <a:xfrm>
            <a:off x="202779" y="3391182"/>
            <a:ext cx="4572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The data mining part is about the analytical methods and algorithms for extracting useful knowledge from the data.</a:t>
            </a:r>
          </a:p>
        </p:txBody>
      </p:sp>
    </p:spTree>
    <p:extLst>
      <p:ext uri="{BB962C8B-B14F-4D97-AF65-F5344CB8AC3E}">
        <p14:creationId xmlns:p14="http://schemas.microsoft.com/office/powerpoint/2010/main" val="128611567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Outline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Generic</a:t>
            </a:r>
            <a:r>
              <a:rPr lang="de-DE" dirty="0"/>
              <a:t> </a:t>
            </a:r>
            <a:r>
              <a:rPr lang="de-DE" dirty="0" err="1"/>
              <a:t>Process</a:t>
            </a:r>
            <a:r>
              <a:rPr lang="de-DE" dirty="0"/>
              <a:t> Model</a:t>
            </a:r>
          </a:p>
          <a:p>
            <a:endParaRPr lang="de-DE" dirty="0"/>
          </a:p>
          <a:p>
            <a:r>
              <a:rPr lang="de-DE" b="1" dirty="0" err="1"/>
              <a:t>Roles</a:t>
            </a:r>
            <a:endParaRPr lang="de-DE" b="1" dirty="0"/>
          </a:p>
          <a:p>
            <a:endParaRPr lang="de-DE" dirty="0"/>
          </a:p>
          <a:p>
            <a:r>
              <a:rPr lang="de-DE" dirty="0"/>
              <a:t>Core </a:t>
            </a:r>
            <a:r>
              <a:rPr lang="de-DE" dirty="0" err="1"/>
              <a:t>Deliverables</a:t>
            </a:r>
            <a:endParaRPr lang="de-DE" dirty="0"/>
          </a:p>
          <a:p>
            <a:endParaRPr lang="de-DE" dirty="0"/>
          </a:p>
          <a:p>
            <a:r>
              <a:rPr lang="de-DE" dirty="0"/>
              <a:t>Summary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>
              <a:solidFill>
                <a:srgbClr val="00206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47A846-E9EA-FCF8-62DB-0C464A360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8F8A4-A9E9-4D9F-8AA4-57B6F1DE9603}" type="slidenum">
              <a:rPr lang="en-GB" smtClean="0"/>
              <a:t>58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8249440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Roles</a:t>
            </a:r>
            <a:r>
              <a:rPr lang="de-DE" dirty="0"/>
              <a:t> </a:t>
            </a:r>
            <a:r>
              <a:rPr lang="de-DE" dirty="0" err="1"/>
              <a:t>within</a:t>
            </a:r>
            <a:r>
              <a:rPr lang="de-DE" dirty="0"/>
              <a:t> Projects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DE" dirty="0"/>
                  <a:t>A </a:t>
                </a:r>
                <a:r>
                  <a:rPr lang="de-DE" dirty="0" err="1"/>
                  <a:t>role</a:t>
                </a:r>
                <a:r>
                  <a:rPr lang="de-DE" dirty="0"/>
                  <a:t> </a:t>
                </a:r>
                <a:r>
                  <a:rPr lang="de-DE" dirty="0" err="1"/>
                  <a:t>is</a:t>
                </a:r>
                <a:r>
                  <a:rPr lang="de-DE" dirty="0"/>
                  <a:t> „</a:t>
                </a:r>
                <a:r>
                  <a:rPr lang="en-US" dirty="0"/>
                  <a:t>a function or part performed especially in a particular operation or process” (Merriam-Webster)</a:t>
                </a:r>
              </a:p>
              <a:p>
                <a:endParaRPr lang="en-US" dirty="0"/>
              </a:p>
              <a:p>
                <a:r>
                  <a:rPr lang="de-DE" dirty="0" err="1"/>
                  <a:t>Role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dirty="0"/>
                  <a:t> Person</a:t>
                </a:r>
              </a:p>
              <a:p>
                <a:pPr lvl="1"/>
                <a:r>
                  <a:rPr lang="de-DE" dirty="0" err="1"/>
                  <a:t>One</a:t>
                </a:r>
                <a:r>
                  <a:rPr lang="de-DE" dirty="0"/>
                  <a:t> </a:t>
                </a:r>
                <a:r>
                  <a:rPr lang="de-DE" dirty="0" err="1"/>
                  <a:t>role</a:t>
                </a:r>
                <a:r>
                  <a:rPr lang="de-DE" dirty="0"/>
                  <a:t> </a:t>
                </a:r>
                <a:r>
                  <a:rPr lang="de-DE" dirty="0" err="1"/>
                  <a:t>can</a:t>
                </a:r>
                <a:r>
                  <a:rPr lang="de-DE" dirty="0"/>
                  <a:t> </a:t>
                </a:r>
                <a:r>
                  <a:rPr lang="de-DE" dirty="0" err="1"/>
                  <a:t>be</a:t>
                </a:r>
                <a:r>
                  <a:rPr lang="de-DE" dirty="0"/>
                  <a:t> </a:t>
                </a:r>
                <a:r>
                  <a:rPr lang="de-DE" dirty="0" err="1"/>
                  <a:t>fulfilled</a:t>
                </a:r>
                <a:r>
                  <a:rPr lang="de-DE" dirty="0"/>
                  <a:t> </a:t>
                </a:r>
                <a:r>
                  <a:rPr lang="de-DE" dirty="0" err="1"/>
                  <a:t>by</a:t>
                </a:r>
                <a:r>
                  <a:rPr lang="de-DE" dirty="0"/>
                  <a:t> multiple </a:t>
                </a:r>
                <a:r>
                  <a:rPr lang="de-DE" dirty="0" err="1"/>
                  <a:t>persons</a:t>
                </a:r>
                <a:endParaRPr lang="de-DE" dirty="0"/>
              </a:p>
              <a:p>
                <a:pPr lvl="1"/>
                <a:r>
                  <a:rPr lang="de-DE" dirty="0" err="1"/>
                  <a:t>One</a:t>
                </a:r>
                <a:r>
                  <a:rPr lang="de-DE" dirty="0"/>
                  <a:t> </a:t>
                </a:r>
                <a:r>
                  <a:rPr lang="de-DE" dirty="0" err="1"/>
                  <a:t>person</a:t>
                </a:r>
                <a:r>
                  <a:rPr lang="de-DE" dirty="0"/>
                  <a:t> </a:t>
                </a:r>
                <a:r>
                  <a:rPr lang="de-DE" dirty="0" err="1"/>
                  <a:t>can</a:t>
                </a:r>
                <a:r>
                  <a:rPr lang="de-DE" dirty="0"/>
                  <a:t> </a:t>
                </a:r>
                <a:r>
                  <a:rPr lang="de-DE" dirty="0" err="1"/>
                  <a:t>fulfill</a:t>
                </a:r>
                <a:r>
                  <a:rPr lang="de-DE" dirty="0"/>
                  <a:t> multiple </a:t>
                </a:r>
                <a:r>
                  <a:rPr lang="de-DE" dirty="0" err="1"/>
                  <a:t>roles</a:t>
                </a:r>
                <a:endParaRPr lang="de-DE" dirty="0"/>
              </a:p>
              <a:p>
                <a:endParaRPr lang="de-DE" dirty="0"/>
              </a:p>
              <a:p>
                <a:r>
                  <a:rPr lang="de-DE" dirty="0" err="1"/>
                  <a:t>Roles</a:t>
                </a:r>
                <a:r>
                  <a:rPr lang="de-DE" dirty="0"/>
                  <a:t> </a:t>
                </a:r>
                <a:r>
                  <a:rPr lang="de-DE" dirty="0" err="1"/>
                  <a:t>assign</a:t>
                </a:r>
                <a:r>
                  <a:rPr lang="de-DE" dirty="0"/>
                  <a:t> </a:t>
                </a:r>
                <a:r>
                  <a:rPr lang="de-DE" dirty="0" err="1"/>
                  <a:t>responsibilities</a:t>
                </a:r>
                <a:r>
                  <a:rPr lang="de-DE" dirty="0"/>
                  <a:t> </a:t>
                </a:r>
                <a:r>
                  <a:rPr lang="de-DE" dirty="0" err="1"/>
                  <a:t>within</a:t>
                </a:r>
                <a:r>
                  <a:rPr lang="de-DE" dirty="0"/>
                  <a:t> </a:t>
                </a:r>
                <a:r>
                  <a:rPr lang="de-DE" dirty="0" err="1"/>
                  <a:t>processes</a:t>
                </a:r>
                <a:endParaRPr lang="de-DE" dirty="0"/>
              </a:p>
              <a:p>
                <a:pPr lvl="1"/>
                <a:r>
                  <a:rPr lang="de-DE" dirty="0"/>
                  <a:t>In </a:t>
                </a:r>
                <a:r>
                  <a:rPr lang="de-DE" dirty="0" err="1"/>
                  <a:t>practice</a:t>
                </a:r>
                <a:r>
                  <a:rPr lang="de-DE" dirty="0"/>
                  <a:t>, </a:t>
                </a:r>
                <a:r>
                  <a:rPr lang="de-DE" dirty="0" err="1"/>
                  <a:t>roles</a:t>
                </a:r>
                <a:r>
                  <a:rPr lang="de-DE" dirty="0"/>
                  <a:t> </a:t>
                </a:r>
                <a:r>
                  <a:rPr lang="de-DE" dirty="0" err="1"/>
                  <a:t>are</a:t>
                </a:r>
                <a:r>
                  <a:rPr lang="de-DE" dirty="0"/>
                  <a:t> </a:t>
                </a:r>
                <a:r>
                  <a:rPr lang="de-DE" dirty="0" err="1"/>
                  <a:t>often</a:t>
                </a:r>
                <a:r>
                  <a:rPr lang="de-DE" dirty="0"/>
                  <a:t> </a:t>
                </a:r>
                <a:r>
                  <a:rPr lang="de-DE" dirty="0" err="1"/>
                  <a:t>related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job</a:t>
                </a:r>
                <a:r>
                  <a:rPr lang="de-DE" dirty="0"/>
                  <a:t> </a:t>
                </a:r>
                <a:r>
                  <a:rPr lang="de-DE" dirty="0" err="1"/>
                  <a:t>titles</a:t>
                </a:r>
                <a:endParaRPr lang="de-DE" dirty="0"/>
              </a:p>
              <a:p>
                <a:pPr lvl="2"/>
                <a:r>
                  <a:rPr lang="de-DE" dirty="0"/>
                  <a:t>„Software Developer“, „Database Administrator“, „Project Manager“, …</a:t>
                </a:r>
                <a:endParaRPr lang="en-US" dirty="0"/>
              </a:p>
            </p:txBody>
          </p:sp>
        </mc:Choice>
        <mc:Fallback xmlns="">
          <p:sp>
            <p:nvSpPr>
              <p:cNvPr id="3" name="Inhaltsplatzhalt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73" t="-168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3FEB66-2CD0-D8E7-F561-5A3C920E5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8F8A4-A9E9-4D9F-8AA4-57B6F1DE9603}" type="slidenum">
              <a:rPr lang="en-GB" smtClean="0"/>
              <a:t>59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329026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9" name="Slide Number Placeholder 3">
            <a:extLst>
              <a:ext uri="{FF2B5EF4-FFF2-40B4-BE49-F238E27FC236}">
                <a16:creationId xmlns:a16="http://schemas.microsoft.com/office/drawing/2014/main" id="{C800B08B-4573-FDDC-9D30-FC32B61595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788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57F1E4F-1CFF-5643-939E-217C01CDF565}" type="slidenum">
              <a:rPr lang="en-US" smtClean="0"/>
              <a:pPr/>
              <a:t>6</a:t>
            </a:fld>
            <a:endParaRPr lang="en-US" altLang="en-US" sz="1200" dirty="0">
              <a:latin typeface="Tahoma" panose="020B0604030504040204" pitchFamily="34" charset="0"/>
              <a:ea typeface="MS PGothic" panose="020B0600070205080204" pitchFamily="34" charset="-128"/>
            </a:endParaRPr>
          </a:p>
        </p:txBody>
      </p:sp>
      <p:sp>
        <p:nvSpPr>
          <p:cNvPr id="21506" name="Rectangle 3">
            <a:extLst>
              <a:ext uri="{FF2B5EF4-FFF2-40B4-BE49-F238E27FC236}">
                <a16:creationId xmlns:a16="http://schemas.microsoft.com/office/drawing/2014/main" id="{1C9EA914-198D-2168-BE7D-8FFD7C72AD4C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524000"/>
            <a:ext cx="8305800" cy="4800600"/>
          </a:xfrm>
        </p:spPr>
        <p:txBody>
          <a:bodyPr/>
          <a:lstStyle/>
          <a:p>
            <a:pPr eaLnBrk="1" hangingPunct="1">
              <a:spcBef>
                <a:spcPts val="1800"/>
              </a:spcBef>
            </a:pPr>
            <a:r>
              <a:rPr lang="en-US" altLang="en-US" sz="2400" dirty="0"/>
              <a:t>Your work in this class </a:t>
            </a:r>
            <a:r>
              <a:rPr lang="en-US" altLang="en-US" sz="2400" b="1" dirty="0">
                <a:solidFill>
                  <a:srgbClr val="FF0000"/>
                </a:solidFill>
              </a:rPr>
              <a:t>must</a:t>
            </a:r>
            <a:r>
              <a:rPr lang="en-US" altLang="en-US" sz="2400" b="1" dirty="0"/>
              <a:t> </a:t>
            </a:r>
            <a:r>
              <a:rPr lang="en-US" altLang="en-US" sz="2400" dirty="0"/>
              <a:t>be your </a:t>
            </a:r>
            <a:r>
              <a:rPr lang="en-US" altLang="en-US" sz="2400" b="1" dirty="0">
                <a:solidFill>
                  <a:srgbClr val="FF0000"/>
                </a:solidFill>
              </a:rPr>
              <a:t>own</a:t>
            </a:r>
          </a:p>
          <a:p>
            <a:pPr eaLnBrk="1" hangingPunct="1">
              <a:spcBef>
                <a:spcPts val="1800"/>
              </a:spcBef>
            </a:pPr>
            <a:r>
              <a:rPr lang="en-US" altLang="en-US" sz="2400" dirty="0"/>
              <a:t>If students are found to have:</a:t>
            </a:r>
          </a:p>
          <a:p>
            <a:pPr lvl="1" eaLnBrk="1" hangingPunct="1"/>
            <a:r>
              <a:rPr lang="en-US" altLang="en-US" sz="2400" dirty="0">
                <a:solidFill>
                  <a:srgbClr val="FF0000"/>
                </a:solidFill>
              </a:rPr>
              <a:t>collaborated excessively</a:t>
            </a:r>
            <a:r>
              <a:rPr lang="en-US" altLang="en-US" sz="2400" dirty="0"/>
              <a:t>,  or </a:t>
            </a:r>
          </a:p>
          <a:p>
            <a:pPr lvl="1" eaLnBrk="1" hangingPunct="1"/>
            <a:r>
              <a:rPr lang="en-US" altLang="en-US" sz="2400" dirty="0">
                <a:solidFill>
                  <a:srgbClr val="FF0000"/>
                </a:solidFill>
              </a:rPr>
              <a:t>copied</a:t>
            </a:r>
            <a:r>
              <a:rPr lang="en-US" altLang="en-US" sz="2400" dirty="0"/>
              <a:t>/</a:t>
            </a:r>
            <a:r>
              <a:rPr lang="en-US" altLang="en-US" sz="2400" dirty="0">
                <a:solidFill>
                  <a:srgbClr val="FF0000"/>
                </a:solidFill>
              </a:rPr>
              <a:t>shared</a:t>
            </a:r>
            <a:r>
              <a:rPr lang="en-US" altLang="en-US" sz="2400" dirty="0"/>
              <a:t> answers</a:t>
            </a:r>
          </a:p>
          <a:p>
            <a:pPr eaLnBrk="1" hangingPunct="1">
              <a:spcBef>
                <a:spcPts val="1800"/>
              </a:spcBef>
            </a:pPr>
            <a:r>
              <a:rPr lang="en-US" altLang="en-US" sz="2400" dirty="0"/>
              <a:t>For the </a:t>
            </a:r>
            <a:r>
              <a:rPr lang="en-US" altLang="en-US" sz="2400" b="1" dirty="0">
                <a:solidFill>
                  <a:srgbClr val="0000CC"/>
                </a:solidFill>
              </a:rPr>
              <a:t>first</a:t>
            </a:r>
            <a:r>
              <a:rPr lang="en-US" altLang="en-US" sz="2400" dirty="0"/>
              <a:t> infraction… </a:t>
            </a:r>
          </a:p>
          <a:p>
            <a:pPr lvl="1" eaLnBrk="1" hangingPunct="1"/>
            <a:r>
              <a:rPr lang="en-US" altLang="en-US" sz="2400" dirty="0"/>
              <a:t>all involved will, at a min, </a:t>
            </a:r>
          </a:p>
          <a:p>
            <a:pPr marL="457200" lvl="1" indent="0" eaLnBrk="1" hangingPunct="1">
              <a:buNone/>
            </a:pPr>
            <a:r>
              <a:rPr lang="en-US" altLang="en-US" sz="2400" dirty="0"/>
              <a:t>receive  </a:t>
            </a:r>
            <a:r>
              <a:rPr lang="en-US" altLang="en-US" sz="2400" b="1" dirty="0">
                <a:solidFill>
                  <a:srgbClr val="FF0000"/>
                </a:solidFill>
              </a:rPr>
              <a:t>grades of 0</a:t>
            </a:r>
          </a:p>
          <a:p>
            <a:pPr eaLnBrk="1" hangingPunct="1">
              <a:spcBef>
                <a:spcPts val="1800"/>
              </a:spcBef>
            </a:pPr>
            <a:r>
              <a:rPr lang="en-US" altLang="en-US" sz="2400" b="1" dirty="0">
                <a:solidFill>
                  <a:srgbClr val="0000CC"/>
                </a:solidFill>
              </a:rPr>
              <a:t>Further</a:t>
            </a:r>
            <a:r>
              <a:rPr lang="en-US" altLang="en-US" sz="2400" dirty="0"/>
              <a:t> infractions… </a:t>
            </a:r>
          </a:p>
          <a:p>
            <a:pPr lvl="1" eaLnBrk="1" hangingPunct="1"/>
            <a:r>
              <a:rPr lang="en-US" altLang="en-US" sz="2400" dirty="0"/>
              <a:t>will result in </a:t>
            </a:r>
            <a:r>
              <a:rPr lang="en-US" altLang="en-US" sz="2400" b="1" dirty="0">
                <a:solidFill>
                  <a:srgbClr val="FF0000"/>
                </a:solidFill>
              </a:rPr>
              <a:t>failure</a:t>
            </a:r>
            <a:r>
              <a:rPr lang="en-US" altLang="en-US" sz="2400" dirty="0"/>
              <a:t> in course</a:t>
            </a:r>
          </a:p>
          <a:p>
            <a:pPr eaLnBrk="1" hangingPunct="1">
              <a:spcBef>
                <a:spcPts val="1800"/>
              </a:spcBef>
            </a:pPr>
            <a:endParaRPr lang="en-US" altLang="en-US" sz="2400" dirty="0"/>
          </a:p>
        </p:txBody>
      </p:sp>
      <p:sp>
        <p:nvSpPr>
          <p:cNvPr id="21507" name="Rectangle 1">
            <a:extLst>
              <a:ext uri="{FF2B5EF4-FFF2-40B4-BE49-F238E27FC236}">
                <a16:creationId xmlns:a16="http://schemas.microsoft.com/office/drawing/2014/main" id="{B10C1837-A4B6-5C6F-8CF8-C9B78ABD43A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90588" y="80963"/>
            <a:ext cx="8253412" cy="909637"/>
          </a:xfrm>
        </p:spPr>
        <p:txBody>
          <a:bodyPr/>
          <a:lstStyle/>
          <a:p>
            <a:pPr algn="l" eaLnBrk="1" hangingPunct="1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en-US" dirty="0"/>
              <a:t>Academic Honesty</a:t>
            </a:r>
          </a:p>
        </p:txBody>
      </p:sp>
      <p:pic>
        <p:nvPicPr>
          <p:cNvPr id="21508" name="Picture 12" descr="underline_base">
            <a:extLst>
              <a:ext uri="{FF2B5EF4-FFF2-40B4-BE49-F238E27FC236}">
                <a16:creationId xmlns:a16="http://schemas.microsoft.com/office/drawing/2014/main" id="{267D02B0-B4CB-E395-376B-0FF06F2DA122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827" y="1030290"/>
            <a:ext cx="5484813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6A90243-FA44-1E1C-08A0-8D5474A3A8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2068" y="2777373"/>
            <a:ext cx="4255559" cy="240988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Roles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Data Science Projects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62771139"/>
              </p:ext>
            </p:extLst>
          </p:nvPr>
        </p:nvGraphicFramePr>
        <p:xfrm>
          <a:off x="822325" y="1846263"/>
          <a:ext cx="7543799" cy="4815840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15531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906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1799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Role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Description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002060"/>
                          </a:solidFill>
                        </a:rPr>
                        <a:t>Business User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02060"/>
                          </a:solidFill>
                        </a:rPr>
                        <a:t>Someone who uses the end results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200" baseline="0" dirty="0">
                          <a:solidFill>
                            <a:srgbClr val="002060"/>
                          </a:solidFill>
                        </a:rPr>
                        <a:t>Can consult and advise project team on value of end results and how these will be operationalized</a:t>
                      </a:r>
                      <a:endParaRPr lang="en-US" sz="120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002060"/>
                          </a:solidFill>
                        </a:rPr>
                        <a:t>Project Sponsor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>
                          <a:solidFill>
                            <a:srgbClr val="002060"/>
                          </a:solidFill>
                        </a:rPr>
                        <a:t>Responsible for the genesis of the project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>
                          <a:solidFill>
                            <a:srgbClr val="002060"/>
                          </a:solidFill>
                        </a:rPr>
                        <a:t>G</a:t>
                      </a:r>
                      <a:r>
                        <a:rPr lang="en-US" sz="1200" baseline="0" dirty="0">
                          <a:solidFill>
                            <a:srgbClr val="002060"/>
                          </a:solidFill>
                        </a:rPr>
                        <a:t>enerally provides the 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</a:rPr>
                        <a:t>funding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baseline="0" dirty="0">
                          <a:solidFill>
                            <a:srgbClr val="002060"/>
                          </a:solidFill>
                        </a:rPr>
                        <a:t>Gauge the value from the final outputs</a:t>
                      </a:r>
                      <a:endParaRPr lang="en-US" sz="120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002060"/>
                          </a:solidFill>
                        </a:rPr>
                        <a:t>Project Manager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>
                          <a:solidFill>
                            <a:srgbClr val="002060"/>
                          </a:solidFill>
                        </a:rPr>
                        <a:t>Ensure key milestones</a:t>
                      </a:r>
                      <a:r>
                        <a:rPr lang="en-US" sz="1200" baseline="0" dirty="0">
                          <a:solidFill>
                            <a:srgbClr val="002060"/>
                          </a:solidFill>
                        </a:rPr>
                        <a:t> and objectives are met on time and at expected quality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de-DE" sz="1200" baseline="0" dirty="0">
                          <a:solidFill>
                            <a:srgbClr val="002060"/>
                          </a:solidFill>
                        </a:rPr>
                        <a:t>Plans </a:t>
                      </a:r>
                      <a:r>
                        <a:rPr lang="de-DE" sz="1200" baseline="0" dirty="0" err="1">
                          <a:solidFill>
                            <a:srgbClr val="002060"/>
                          </a:solidFill>
                        </a:rPr>
                        <a:t>and</a:t>
                      </a:r>
                      <a:r>
                        <a:rPr lang="de-DE" sz="1200" baseline="0" dirty="0">
                          <a:solidFill>
                            <a:srgbClr val="002060"/>
                          </a:solidFill>
                        </a:rPr>
                        <a:t> </a:t>
                      </a:r>
                      <a:r>
                        <a:rPr lang="de-DE" sz="1200" baseline="0" dirty="0" err="1">
                          <a:solidFill>
                            <a:srgbClr val="002060"/>
                          </a:solidFill>
                        </a:rPr>
                        <a:t>manages</a:t>
                      </a:r>
                      <a:r>
                        <a:rPr lang="de-DE" sz="1200" baseline="0" dirty="0">
                          <a:solidFill>
                            <a:srgbClr val="002060"/>
                          </a:solidFill>
                        </a:rPr>
                        <a:t> </a:t>
                      </a:r>
                      <a:r>
                        <a:rPr lang="de-DE" sz="1200" baseline="0" dirty="0" err="1">
                          <a:solidFill>
                            <a:srgbClr val="002060"/>
                          </a:solidFill>
                        </a:rPr>
                        <a:t>resources</a:t>
                      </a:r>
                      <a:endParaRPr lang="en-US" sz="120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002060"/>
                          </a:solidFill>
                        </a:rPr>
                        <a:t>Business</a:t>
                      </a:r>
                      <a:r>
                        <a:rPr lang="en-US" sz="1200" baseline="0" dirty="0">
                          <a:solidFill>
                            <a:srgbClr val="002060"/>
                          </a:solidFill>
                        </a:rPr>
                        <a:t> Intelligence 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</a:rPr>
                        <a:t> Analyst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02060"/>
                          </a:solidFill>
                        </a:rPr>
                        <a:t>Business</a:t>
                      </a:r>
                      <a:r>
                        <a:rPr lang="en-US" sz="1200" baseline="0" dirty="0">
                          <a:solidFill>
                            <a:srgbClr val="002060"/>
                          </a:solidFill>
                        </a:rPr>
                        <a:t> domain expertise 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</a:rPr>
                        <a:t>with deep understanding of the data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02060"/>
                          </a:solidFill>
                        </a:rPr>
                        <a:t>Understands</a:t>
                      </a:r>
                      <a:r>
                        <a:rPr lang="en-US" sz="1200" baseline="0" dirty="0">
                          <a:solidFill>
                            <a:srgbClr val="002060"/>
                          </a:solidFill>
                        </a:rPr>
                        <a:t> reporting in the domain, e.g., Key Performance Indicators (KPIs)</a:t>
                      </a:r>
                      <a:endParaRPr lang="en-US" sz="120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002060"/>
                          </a:solidFill>
                        </a:rPr>
                        <a:t>Data Engineer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>
                          <a:solidFill>
                            <a:srgbClr val="002060"/>
                          </a:solidFill>
                        </a:rPr>
                        <a:t>Deep technical skills </a:t>
                      </a:r>
                      <a:r>
                        <a:rPr lang="en-US" sz="1200" baseline="0" dirty="0">
                          <a:solidFill>
                            <a:srgbClr val="002060"/>
                          </a:solidFill>
                        </a:rPr>
                        <a:t>to assist with data management and ETL/ELT</a:t>
                      </a:r>
                      <a:endParaRPr lang="en-US" sz="120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002060"/>
                          </a:solidFill>
                        </a:rPr>
                        <a:t>Database</a:t>
                      </a:r>
                      <a:r>
                        <a:rPr lang="en-US" sz="1200" baseline="0" dirty="0">
                          <a:solidFill>
                            <a:srgbClr val="002060"/>
                          </a:solidFill>
                        </a:rPr>
                        <a:t> Administrator</a:t>
                      </a:r>
                      <a:endParaRPr lang="en-US" sz="120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baseline="0" dirty="0">
                          <a:solidFill>
                            <a:srgbClr val="002060"/>
                          </a:solidFill>
                        </a:rPr>
                        <a:t>Provisions and configures database environment to support the analytical needs of the project</a:t>
                      </a:r>
                      <a:endParaRPr lang="en-US" sz="120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002060"/>
                          </a:solidFill>
                        </a:rPr>
                        <a:t>Data Scientist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de-DE" sz="1200" dirty="0">
                          <a:solidFill>
                            <a:srgbClr val="002060"/>
                          </a:solidFill>
                        </a:rPr>
                        <a:t>Expert on </a:t>
                      </a:r>
                      <a:r>
                        <a:rPr lang="de-DE" sz="1200" dirty="0" err="1">
                          <a:solidFill>
                            <a:srgbClr val="002060"/>
                          </a:solidFill>
                        </a:rPr>
                        <a:t>analytical</a:t>
                      </a:r>
                      <a:r>
                        <a:rPr lang="de-DE" sz="1200" dirty="0">
                          <a:solidFill>
                            <a:srgbClr val="002060"/>
                          </a:solidFill>
                        </a:rPr>
                        <a:t> </a:t>
                      </a:r>
                      <a:r>
                        <a:rPr lang="de-DE" sz="1200" dirty="0" err="1">
                          <a:solidFill>
                            <a:srgbClr val="002060"/>
                          </a:solidFill>
                        </a:rPr>
                        <a:t>techniques</a:t>
                      </a:r>
                      <a:r>
                        <a:rPr lang="de-DE" sz="1200" baseline="0" dirty="0">
                          <a:solidFill>
                            <a:srgbClr val="002060"/>
                          </a:solidFill>
                        </a:rPr>
                        <a:t> </a:t>
                      </a:r>
                      <a:r>
                        <a:rPr lang="de-DE" sz="1200" baseline="0" dirty="0" err="1">
                          <a:solidFill>
                            <a:srgbClr val="002060"/>
                          </a:solidFill>
                        </a:rPr>
                        <a:t>and</a:t>
                      </a:r>
                      <a:r>
                        <a:rPr lang="de-DE" sz="1200" dirty="0">
                          <a:solidFill>
                            <a:srgbClr val="002060"/>
                          </a:solidFill>
                        </a:rPr>
                        <a:t> </a:t>
                      </a:r>
                      <a:r>
                        <a:rPr lang="de-DE" sz="1200" dirty="0" err="1">
                          <a:solidFill>
                            <a:srgbClr val="002060"/>
                          </a:solidFill>
                        </a:rPr>
                        <a:t>data</a:t>
                      </a:r>
                      <a:r>
                        <a:rPr lang="de-DE" sz="1200" dirty="0">
                          <a:solidFill>
                            <a:srgbClr val="002060"/>
                          </a:solidFill>
                        </a:rPr>
                        <a:t> </a:t>
                      </a:r>
                      <a:r>
                        <a:rPr lang="de-DE" sz="1200" dirty="0" err="1">
                          <a:solidFill>
                            <a:srgbClr val="002060"/>
                          </a:solidFill>
                        </a:rPr>
                        <a:t>modeling</a:t>
                      </a:r>
                      <a:endParaRPr lang="en-US" sz="1200" dirty="0">
                        <a:solidFill>
                          <a:srgbClr val="002060"/>
                        </a:solidFill>
                      </a:endParaRP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>
                          <a:solidFill>
                            <a:srgbClr val="002060"/>
                          </a:solidFill>
                        </a:rPr>
                        <a:t>Applies</a:t>
                      </a:r>
                      <a:r>
                        <a:rPr lang="en-US" sz="1200" baseline="0" dirty="0">
                          <a:solidFill>
                            <a:srgbClr val="002060"/>
                          </a:solidFill>
                        </a:rPr>
                        <a:t> valid analytical techniques to given business problems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baseline="0" dirty="0">
                          <a:solidFill>
                            <a:srgbClr val="002060"/>
                          </a:solidFill>
                        </a:rPr>
                        <a:t>Ensures analytical objectives are met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D0AD16E-1B4B-7506-77BF-3AE7B026B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8F8A4-A9E9-4D9F-8AA4-57B6F1DE9603}" type="slidenum">
              <a:rPr lang="en-GB" smtClean="0"/>
              <a:t>60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7641805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Outline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Generic</a:t>
            </a:r>
            <a:r>
              <a:rPr lang="de-DE" dirty="0"/>
              <a:t> </a:t>
            </a:r>
            <a:r>
              <a:rPr lang="de-DE" dirty="0" err="1"/>
              <a:t>Process</a:t>
            </a:r>
            <a:r>
              <a:rPr lang="de-DE" dirty="0"/>
              <a:t> Model</a:t>
            </a:r>
          </a:p>
          <a:p>
            <a:endParaRPr lang="de-DE" dirty="0"/>
          </a:p>
          <a:p>
            <a:r>
              <a:rPr lang="de-DE" dirty="0" err="1"/>
              <a:t>Roles</a:t>
            </a:r>
            <a:endParaRPr lang="de-DE" dirty="0"/>
          </a:p>
          <a:p>
            <a:endParaRPr lang="de-DE" dirty="0"/>
          </a:p>
          <a:p>
            <a:r>
              <a:rPr lang="de-DE" b="1" dirty="0"/>
              <a:t>Core </a:t>
            </a:r>
            <a:r>
              <a:rPr lang="de-DE" b="1" dirty="0" err="1"/>
              <a:t>Deliverables</a:t>
            </a:r>
            <a:endParaRPr lang="de-DE" b="1" dirty="0"/>
          </a:p>
          <a:p>
            <a:endParaRPr lang="de-DE" dirty="0"/>
          </a:p>
          <a:p>
            <a:r>
              <a:rPr lang="de-DE" dirty="0"/>
              <a:t>Summary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>
              <a:solidFill>
                <a:srgbClr val="00206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0F67B5-D2A1-6A15-343D-2A47D9E216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8F8A4-A9E9-4D9F-8AA4-57B6F1DE9603}" type="slidenum">
              <a:rPr lang="en-GB" smtClean="0"/>
              <a:t>61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8511384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Deliverables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deliverable is a tangible or intangible good or service produced as a result of a project.</a:t>
            </a:r>
          </a:p>
          <a:p>
            <a:pPr lvl="1"/>
            <a:r>
              <a:rPr lang="de-DE" dirty="0"/>
              <a:t>Are </a:t>
            </a:r>
            <a:r>
              <a:rPr lang="de-DE" dirty="0" err="1"/>
              <a:t>often</a:t>
            </a:r>
            <a:r>
              <a:rPr lang="de-DE" dirty="0"/>
              <a:t> </a:t>
            </a:r>
            <a:r>
              <a:rPr lang="de-DE" dirty="0" err="1"/>
              <a:t>parts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contracts</a:t>
            </a:r>
            <a:endParaRPr lang="de-DE" dirty="0"/>
          </a:p>
          <a:p>
            <a:pPr lvl="1"/>
            <a:r>
              <a:rPr lang="de-DE" dirty="0" err="1"/>
              <a:t>Should</a:t>
            </a:r>
            <a:r>
              <a:rPr lang="de-DE" dirty="0"/>
              <a:t> </a:t>
            </a:r>
            <a:r>
              <a:rPr lang="de-DE" dirty="0" err="1"/>
              <a:t>meet</a:t>
            </a:r>
            <a:r>
              <a:rPr lang="de-DE" dirty="0"/>
              <a:t> </a:t>
            </a:r>
            <a:r>
              <a:rPr lang="de-DE" dirty="0" err="1"/>
              <a:t>stakeholder‘s</a:t>
            </a:r>
            <a:r>
              <a:rPr lang="de-DE" dirty="0"/>
              <a:t> </a:t>
            </a:r>
            <a:r>
              <a:rPr lang="de-DE" dirty="0" err="1"/>
              <a:t>needs</a:t>
            </a:r>
            <a:r>
              <a:rPr lang="de-DE" dirty="0"/>
              <a:t> and </a:t>
            </a:r>
            <a:r>
              <a:rPr lang="de-DE" dirty="0" err="1"/>
              <a:t>expectations</a:t>
            </a:r>
            <a:endParaRPr lang="de-DE" dirty="0"/>
          </a:p>
          <a:p>
            <a:pPr lvl="1"/>
            <a:endParaRPr lang="de-DE" dirty="0"/>
          </a:p>
          <a:p>
            <a:r>
              <a:rPr lang="de-DE" dirty="0" err="1"/>
              <a:t>Four</a:t>
            </a:r>
            <a:r>
              <a:rPr lang="de-DE" dirty="0"/>
              <a:t> </a:t>
            </a:r>
            <a:r>
              <a:rPr lang="de-DE" dirty="0" err="1"/>
              <a:t>core</a:t>
            </a:r>
            <a:r>
              <a:rPr lang="de-DE" dirty="0"/>
              <a:t> </a:t>
            </a:r>
            <a:r>
              <a:rPr lang="de-DE" dirty="0" err="1"/>
              <a:t>deliverables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science</a:t>
            </a:r>
            <a:r>
              <a:rPr lang="de-DE" dirty="0"/>
              <a:t> </a:t>
            </a:r>
            <a:r>
              <a:rPr lang="de-DE" dirty="0" err="1"/>
              <a:t>projects</a:t>
            </a:r>
            <a:endParaRPr lang="de-DE" dirty="0"/>
          </a:p>
          <a:p>
            <a:pPr lvl="1"/>
            <a:r>
              <a:rPr lang="de-DE" dirty="0"/>
              <a:t>Sponsor </a:t>
            </a:r>
            <a:r>
              <a:rPr lang="de-DE" dirty="0" err="1"/>
              <a:t>presentation</a:t>
            </a:r>
            <a:endParaRPr lang="de-DE" dirty="0"/>
          </a:p>
          <a:p>
            <a:pPr lvl="1"/>
            <a:r>
              <a:rPr lang="de-DE" dirty="0"/>
              <a:t>Analyst </a:t>
            </a:r>
            <a:r>
              <a:rPr lang="de-DE" dirty="0" err="1"/>
              <a:t>presentation</a:t>
            </a:r>
            <a:endParaRPr lang="de-DE" dirty="0"/>
          </a:p>
          <a:p>
            <a:pPr lvl="1"/>
            <a:r>
              <a:rPr lang="de-DE" dirty="0"/>
              <a:t>Code</a:t>
            </a:r>
          </a:p>
          <a:p>
            <a:pPr lvl="1"/>
            <a:r>
              <a:rPr lang="de-DE" dirty="0"/>
              <a:t>Technical </a:t>
            </a:r>
            <a:r>
              <a:rPr lang="de-DE" dirty="0" err="1"/>
              <a:t>specifications</a:t>
            </a:r>
            <a:endParaRPr lang="de-DE" dirty="0"/>
          </a:p>
          <a:p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F73C54-D802-16A9-0353-38AB27A2D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8F8A4-A9E9-4D9F-8AA4-57B6F1DE9603}" type="slidenum">
              <a:rPr lang="en-GB" smtClean="0"/>
              <a:t>62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1579403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Sponsor </a:t>
            </a:r>
            <a:r>
              <a:rPr lang="de-DE" dirty="0" err="1"/>
              <a:t>Presentation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„Big Picture“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project</a:t>
            </a:r>
            <a:endParaRPr lang="de-DE" dirty="0"/>
          </a:p>
          <a:p>
            <a:endParaRPr lang="de-DE" dirty="0"/>
          </a:p>
          <a:p>
            <a:r>
              <a:rPr lang="de-DE" dirty="0"/>
              <a:t>Clear </a:t>
            </a:r>
            <a:r>
              <a:rPr lang="de-DE" dirty="0" err="1"/>
              <a:t>takeaway</a:t>
            </a:r>
            <a:r>
              <a:rPr lang="de-DE" dirty="0"/>
              <a:t> </a:t>
            </a:r>
            <a:r>
              <a:rPr lang="de-DE" dirty="0" err="1"/>
              <a:t>messages</a:t>
            </a:r>
            <a:endParaRPr lang="de-DE" dirty="0"/>
          </a:p>
          <a:p>
            <a:pPr lvl="1"/>
            <a:r>
              <a:rPr lang="de-DE" dirty="0"/>
              <a:t>Highlight KPIs</a:t>
            </a:r>
          </a:p>
          <a:p>
            <a:pPr lvl="1"/>
            <a:r>
              <a:rPr lang="de-DE" dirty="0" err="1"/>
              <a:t>Should</a:t>
            </a:r>
            <a:r>
              <a:rPr lang="de-DE" dirty="0"/>
              <a:t> </a:t>
            </a:r>
            <a:r>
              <a:rPr lang="de-DE" dirty="0" err="1"/>
              <a:t>aid</a:t>
            </a:r>
            <a:r>
              <a:rPr lang="de-DE" dirty="0"/>
              <a:t> </a:t>
            </a:r>
            <a:r>
              <a:rPr lang="de-DE" dirty="0" err="1"/>
              <a:t>decision</a:t>
            </a:r>
            <a:r>
              <a:rPr lang="de-DE" dirty="0"/>
              <a:t> </a:t>
            </a:r>
            <a:r>
              <a:rPr lang="de-DE" dirty="0" err="1"/>
              <a:t>making</a:t>
            </a:r>
            <a:endParaRPr lang="de-DE" dirty="0"/>
          </a:p>
          <a:p>
            <a:pPr lvl="1"/>
            <a:endParaRPr lang="de-DE" dirty="0"/>
          </a:p>
          <a:p>
            <a:r>
              <a:rPr lang="de-DE" dirty="0" err="1"/>
              <a:t>Should</a:t>
            </a:r>
            <a:r>
              <a:rPr lang="de-DE" dirty="0"/>
              <a:t> </a:t>
            </a:r>
            <a:r>
              <a:rPr lang="de-DE" dirty="0" err="1"/>
              <a:t>address</a:t>
            </a:r>
            <a:r>
              <a:rPr lang="de-DE" dirty="0"/>
              <a:t> a non-</a:t>
            </a:r>
            <a:r>
              <a:rPr lang="de-DE" dirty="0" err="1"/>
              <a:t>technical</a:t>
            </a:r>
            <a:r>
              <a:rPr lang="de-DE" dirty="0"/>
              <a:t> </a:t>
            </a:r>
            <a:r>
              <a:rPr lang="de-DE" dirty="0" err="1"/>
              <a:t>audience</a:t>
            </a:r>
            <a:endParaRPr lang="de-DE" dirty="0"/>
          </a:p>
          <a:p>
            <a:endParaRPr lang="de-DE" dirty="0"/>
          </a:p>
          <a:p>
            <a:r>
              <a:rPr lang="de-DE" dirty="0"/>
              <a:t>Clean </a:t>
            </a:r>
            <a:r>
              <a:rPr lang="de-DE" dirty="0" err="1"/>
              <a:t>and</a:t>
            </a:r>
            <a:r>
              <a:rPr lang="de-DE" dirty="0"/>
              <a:t> simple </a:t>
            </a:r>
            <a:r>
              <a:rPr lang="de-DE" dirty="0" err="1"/>
              <a:t>visualizations</a:t>
            </a:r>
            <a:r>
              <a:rPr lang="de-DE" dirty="0"/>
              <a:t> </a:t>
            </a:r>
          </a:p>
          <a:p>
            <a:pPr lvl="1"/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example</a:t>
            </a:r>
            <a:r>
              <a:rPr lang="de-DE" dirty="0"/>
              <a:t>, bar </a:t>
            </a:r>
            <a:r>
              <a:rPr lang="de-DE" dirty="0" err="1"/>
              <a:t>charts</a:t>
            </a:r>
            <a:r>
              <a:rPr lang="de-DE" dirty="0"/>
              <a:t>, </a:t>
            </a:r>
            <a:r>
              <a:rPr lang="de-DE" dirty="0" err="1"/>
              <a:t>line</a:t>
            </a:r>
            <a:r>
              <a:rPr lang="de-DE" dirty="0"/>
              <a:t> </a:t>
            </a:r>
            <a:r>
              <a:rPr lang="de-DE" dirty="0" err="1"/>
              <a:t>charts</a:t>
            </a:r>
            <a:r>
              <a:rPr lang="de-DE" dirty="0"/>
              <a:t>, …</a:t>
            </a:r>
          </a:p>
          <a:p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96A1C0-AEB2-1A56-DA96-6C52185A9A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8F8A4-A9E9-4D9F-8AA4-57B6F1DE9603}" type="slidenum">
              <a:rPr lang="en-GB" smtClean="0"/>
              <a:t>63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3180562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Analyst </a:t>
            </a:r>
            <a:r>
              <a:rPr lang="de-DE" dirty="0" err="1"/>
              <a:t>Presentation</a:t>
            </a:r>
            <a:br>
              <a:rPr lang="de-DE" dirty="0"/>
            </a:b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Describe</a:t>
            </a:r>
            <a:r>
              <a:rPr lang="de-DE" dirty="0"/>
              <a:t> </a:t>
            </a:r>
            <a:r>
              <a:rPr lang="de-DE" dirty="0" err="1"/>
              <a:t>analysis</a:t>
            </a:r>
            <a:r>
              <a:rPr lang="de-DE" dirty="0"/>
              <a:t> </a:t>
            </a:r>
            <a:r>
              <a:rPr lang="de-DE" dirty="0" err="1"/>
              <a:t>methods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data</a:t>
            </a:r>
            <a:endParaRPr lang="de-DE" dirty="0"/>
          </a:p>
          <a:p>
            <a:pPr lvl="1"/>
            <a:r>
              <a:rPr lang="de-DE" dirty="0"/>
              <a:t>General </a:t>
            </a:r>
            <a:r>
              <a:rPr lang="de-DE" dirty="0" err="1"/>
              <a:t>approach</a:t>
            </a:r>
            <a:endParaRPr lang="de-DE" dirty="0"/>
          </a:p>
          <a:p>
            <a:pPr lvl="1"/>
            <a:r>
              <a:rPr lang="de-DE" dirty="0" err="1"/>
              <a:t>Interesting</a:t>
            </a:r>
            <a:r>
              <a:rPr lang="de-DE" dirty="0"/>
              <a:t> </a:t>
            </a:r>
            <a:r>
              <a:rPr lang="de-DE" dirty="0" err="1"/>
              <a:t>insights</a:t>
            </a:r>
            <a:r>
              <a:rPr lang="de-DE" dirty="0"/>
              <a:t>, </a:t>
            </a:r>
            <a:r>
              <a:rPr lang="de-DE" dirty="0" err="1"/>
              <a:t>unexpected</a:t>
            </a:r>
            <a:r>
              <a:rPr lang="de-DE" dirty="0"/>
              <a:t> </a:t>
            </a:r>
            <a:r>
              <a:rPr lang="de-DE" dirty="0" err="1"/>
              <a:t>situations</a:t>
            </a:r>
            <a:endParaRPr lang="de-DE" dirty="0"/>
          </a:p>
          <a:p>
            <a:endParaRPr lang="de-DE" dirty="0"/>
          </a:p>
          <a:p>
            <a:r>
              <a:rPr lang="de-DE" dirty="0"/>
              <a:t>Details on </a:t>
            </a:r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results</a:t>
            </a:r>
            <a:r>
              <a:rPr lang="de-DE" dirty="0"/>
              <a:t> </a:t>
            </a:r>
            <a:r>
              <a:rPr lang="de-DE" dirty="0" err="1"/>
              <a:t>change</a:t>
            </a:r>
            <a:r>
              <a:rPr lang="de-DE" dirty="0"/>
              <a:t> </a:t>
            </a:r>
            <a:r>
              <a:rPr lang="de-DE" dirty="0" err="1"/>
              <a:t>current</a:t>
            </a:r>
            <a:r>
              <a:rPr lang="de-DE" dirty="0"/>
              <a:t> </a:t>
            </a:r>
            <a:r>
              <a:rPr lang="de-DE" dirty="0" err="1"/>
              <a:t>status</a:t>
            </a:r>
            <a:endParaRPr lang="de-DE" dirty="0"/>
          </a:p>
          <a:p>
            <a:pPr lvl="1"/>
            <a:r>
              <a:rPr lang="de-DE" dirty="0"/>
              <a:t>Business </a:t>
            </a:r>
            <a:r>
              <a:rPr lang="de-DE" dirty="0" err="1"/>
              <a:t>process</a:t>
            </a:r>
            <a:r>
              <a:rPr lang="de-DE" dirty="0"/>
              <a:t> </a:t>
            </a:r>
            <a:r>
              <a:rPr lang="de-DE" dirty="0" err="1"/>
              <a:t>changes</a:t>
            </a:r>
            <a:endParaRPr lang="de-DE" dirty="0"/>
          </a:p>
          <a:p>
            <a:pPr lvl="1"/>
            <a:r>
              <a:rPr lang="de-DE" dirty="0" err="1"/>
              <a:t>Advancement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state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art</a:t>
            </a:r>
            <a:endParaRPr lang="de-DE" dirty="0"/>
          </a:p>
          <a:p>
            <a:endParaRPr lang="de-DE" dirty="0"/>
          </a:p>
          <a:p>
            <a:r>
              <a:rPr lang="de-DE" dirty="0"/>
              <a:t>May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complex</a:t>
            </a:r>
            <a:r>
              <a:rPr lang="de-DE" dirty="0"/>
              <a:t> </a:t>
            </a:r>
            <a:r>
              <a:rPr lang="de-DE" dirty="0" err="1"/>
              <a:t>visualizations</a:t>
            </a:r>
            <a:endParaRPr lang="de-DE" dirty="0"/>
          </a:p>
          <a:p>
            <a:pPr lvl="1"/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example</a:t>
            </a:r>
            <a:r>
              <a:rPr lang="de-DE" dirty="0"/>
              <a:t>, </a:t>
            </a:r>
            <a:r>
              <a:rPr lang="de-DE" dirty="0" err="1"/>
              <a:t>density</a:t>
            </a:r>
            <a:r>
              <a:rPr lang="de-DE" dirty="0"/>
              <a:t> </a:t>
            </a:r>
            <a:r>
              <a:rPr lang="de-DE" dirty="0" err="1"/>
              <a:t>plots</a:t>
            </a:r>
            <a:r>
              <a:rPr lang="de-DE" dirty="0"/>
              <a:t>, </a:t>
            </a:r>
            <a:r>
              <a:rPr lang="de-DE" dirty="0" err="1"/>
              <a:t>histograms</a:t>
            </a:r>
            <a:r>
              <a:rPr lang="de-DE" dirty="0"/>
              <a:t>, </a:t>
            </a:r>
            <a:r>
              <a:rPr lang="de-DE" dirty="0" err="1"/>
              <a:t>boxplots</a:t>
            </a:r>
            <a:r>
              <a:rPr lang="de-DE" dirty="0"/>
              <a:t>, ROC </a:t>
            </a:r>
            <a:r>
              <a:rPr lang="de-DE" dirty="0" err="1"/>
              <a:t>curves</a:t>
            </a:r>
            <a:r>
              <a:rPr lang="de-DE" dirty="0"/>
              <a:t>, …</a:t>
            </a:r>
          </a:p>
          <a:p>
            <a:pPr lvl="1"/>
            <a:r>
              <a:rPr lang="de-DE" dirty="0" err="1"/>
              <a:t>Should</a:t>
            </a:r>
            <a:r>
              <a:rPr lang="de-DE" dirty="0"/>
              <a:t> still </a:t>
            </a:r>
            <a:r>
              <a:rPr lang="de-DE" dirty="0" err="1"/>
              <a:t>be</a:t>
            </a:r>
            <a:r>
              <a:rPr lang="de-DE" dirty="0"/>
              <a:t> clean </a:t>
            </a:r>
            <a:r>
              <a:rPr lang="de-DE" dirty="0" err="1"/>
              <a:t>and</a:t>
            </a:r>
            <a:r>
              <a:rPr lang="de-DE" dirty="0"/>
              <a:t> not </a:t>
            </a:r>
            <a:r>
              <a:rPr lang="de-DE" dirty="0" err="1"/>
              <a:t>overloaded</a:t>
            </a:r>
            <a:endParaRPr lang="de-DE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6D143B-A08E-CC17-0655-B76C0095BF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8F8A4-A9E9-4D9F-8AA4-57B6F1DE9603}" type="slidenum">
              <a:rPr lang="en-GB" smtClean="0"/>
              <a:t>64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8196195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Code </a:t>
            </a:r>
            <a:r>
              <a:rPr lang="de-DE" dirty="0" err="1"/>
              <a:t>and</a:t>
            </a:r>
            <a:r>
              <a:rPr lang="de-DE" dirty="0"/>
              <a:t> Technical </a:t>
            </a:r>
            <a:r>
              <a:rPr lang="de-DE" dirty="0" err="1"/>
              <a:t>Specification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DE" dirty="0"/>
              <a:t>All </a:t>
            </a:r>
            <a:r>
              <a:rPr lang="de-DE" dirty="0" err="1"/>
              <a:t>available</a:t>
            </a:r>
            <a:r>
              <a:rPr lang="de-DE" dirty="0"/>
              <a:t> </a:t>
            </a:r>
            <a:r>
              <a:rPr lang="de-DE" dirty="0" err="1"/>
              <a:t>code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project</a:t>
            </a:r>
            <a:endParaRPr lang="de-DE" dirty="0"/>
          </a:p>
          <a:p>
            <a:pPr lvl="1"/>
            <a:r>
              <a:rPr lang="de-DE" dirty="0" err="1"/>
              <a:t>Often</a:t>
            </a:r>
            <a:r>
              <a:rPr lang="de-DE" dirty="0"/>
              <a:t> </a:t>
            </a:r>
            <a:r>
              <a:rPr lang="de-DE" dirty="0" err="1"/>
              <a:t>code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prototypical</a:t>
            </a:r>
            <a:r>
              <a:rPr lang="de-DE" dirty="0"/>
              <a:t> („</a:t>
            </a:r>
            <a:r>
              <a:rPr lang="de-DE" dirty="0" err="1"/>
              <a:t>hacky</a:t>
            </a:r>
            <a:r>
              <a:rPr lang="de-DE" dirty="0"/>
              <a:t>“) </a:t>
            </a:r>
            <a:r>
              <a:rPr lang="de-DE" dirty="0" err="1"/>
              <a:t>because</a:t>
            </a:r>
            <a:r>
              <a:rPr lang="de-DE" dirty="0"/>
              <a:t> </a:t>
            </a:r>
            <a:r>
              <a:rPr lang="de-DE" dirty="0" err="1"/>
              <a:t>results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important</a:t>
            </a:r>
            <a:r>
              <a:rPr lang="de-DE" dirty="0"/>
              <a:t> </a:t>
            </a:r>
            <a:r>
              <a:rPr lang="de-DE" dirty="0" err="1"/>
              <a:t>than</a:t>
            </a:r>
            <a:r>
              <a:rPr lang="de-DE" dirty="0"/>
              <a:t> clean </a:t>
            </a:r>
            <a:r>
              <a:rPr lang="de-DE" dirty="0" err="1"/>
              <a:t>code</a:t>
            </a:r>
            <a:endParaRPr lang="de-DE" dirty="0"/>
          </a:p>
          <a:p>
            <a:endParaRPr lang="de-DE" dirty="0"/>
          </a:p>
          <a:p>
            <a:r>
              <a:rPr lang="de-DE" dirty="0" err="1"/>
              <a:t>Enables</a:t>
            </a:r>
            <a:r>
              <a:rPr lang="de-DE" dirty="0"/>
              <a:t> </a:t>
            </a:r>
            <a:r>
              <a:rPr lang="de-DE" dirty="0" err="1"/>
              <a:t>operationalization</a:t>
            </a:r>
            <a:endParaRPr lang="de-DE" dirty="0"/>
          </a:p>
          <a:p>
            <a:pPr lvl="1"/>
            <a:r>
              <a:rPr lang="de-DE" dirty="0"/>
              <a:t>May </a:t>
            </a:r>
            <a:r>
              <a:rPr lang="de-DE" dirty="0" err="1"/>
              <a:t>re-use</a:t>
            </a:r>
            <a:r>
              <a:rPr lang="de-DE" dirty="0"/>
              <a:t> </a:t>
            </a:r>
            <a:r>
              <a:rPr lang="de-DE" dirty="0" err="1"/>
              <a:t>code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is</a:t>
            </a:r>
            <a:endParaRPr lang="de-DE" dirty="0"/>
          </a:p>
          <a:p>
            <a:pPr lvl="1"/>
            <a:r>
              <a:rPr lang="de-DE" dirty="0"/>
              <a:t>May </a:t>
            </a:r>
            <a:r>
              <a:rPr lang="de-DE" dirty="0" err="1"/>
              <a:t>adopt</a:t>
            </a:r>
            <a:r>
              <a:rPr lang="de-DE" dirty="0"/>
              <a:t> </a:t>
            </a:r>
            <a:r>
              <a:rPr lang="de-DE" dirty="0" err="1"/>
              <a:t>code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clean </a:t>
            </a:r>
            <a:r>
              <a:rPr lang="de-DE" dirty="0" err="1"/>
              <a:t>up</a:t>
            </a:r>
            <a:r>
              <a:rPr lang="de-DE" dirty="0"/>
              <a:t> </a:t>
            </a:r>
            <a:r>
              <a:rPr lang="de-DE" dirty="0" err="1"/>
              <a:t>code</a:t>
            </a:r>
            <a:endParaRPr lang="de-DE" dirty="0"/>
          </a:p>
          <a:p>
            <a:pPr lvl="1"/>
            <a:r>
              <a:rPr lang="de-DE" dirty="0"/>
              <a:t>May </a:t>
            </a:r>
            <a:r>
              <a:rPr lang="de-DE" dirty="0" err="1"/>
              <a:t>rewrite</a:t>
            </a:r>
            <a:r>
              <a:rPr lang="de-DE" dirty="0"/>
              <a:t> same </a:t>
            </a:r>
            <a:r>
              <a:rPr lang="de-DE" dirty="0" err="1"/>
              <a:t>functionality</a:t>
            </a:r>
            <a:r>
              <a:rPr lang="de-DE" dirty="0"/>
              <a:t> in a different </a:t>
            </a:r>
            <a:r>
              <a:rPr lang="de-DE" dirty="0" err="1"/>
              <a:t>language</a:t>
            </a:r>
            <a:r>
              <a:rPr lang="de-DE" dirty="0"/>
              <a:t>/</a:t>
            </a:r>
            <a:r>
              <a:rPr lang="de-DE" dirty="0" err="1"/>
              <a:t>for</a:t>
            </a:r>
            <a:r>
              <a:rPr lang="de-DE" dirty="0"/>
              <a:t> a different </a:t>
            </a:r>
            <a:r>
              <a:rPr lang="de-DE" dirty="0" err="1"/>
              <a:t>environment</a:t>
            </a:r>
            <a:endParaRPr lang="de-DE" dirty="0"/>
          </a:p>
          <a:p>
            <a:pPr lvl="1"/>
            <a:endParaRPr lang="de-DE" dirty="0"/>
          </a:p>
          <a:p>
            <a:r>
              <a:rPr lang="de-DE" dirty="0"/>
              <a:t>Technical </a:t>
            </a:r>
            <a:r>
              <a:rPr lang="de-DE" dirty="0" err="1"/>
              <a:t>specification</a:t>
            </a:r>
            <a:r>
              <a:rPr lang="de-DE" dirty="0"/>
              <a:t> </a:t>
            </a:r>
            <a:r>
              <a:rPr lang="de-DE" dirty="0" err="1"/>
              <a:t>should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provided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well</a:t>
            </a:r>
            <a:endParaRPr lang="de-DE" dirty="0"/>
          </a:p>
          <a:p>
            <a:pPr lvl="1"/>
            <a:r>
              <a:rPr lang="de-DE" dirty="0"/>
              <a:t>Description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environment</a:t>
            </a:r>
            <a:endParaRPr lang="de-DE" dirty="0"/>
          </a:p>
          <a:p>
            <a:pPr lvl="1"/>
            <a:r>
              <a:rPr lang="de-DE" dirty="0"/>
              <a:t>Description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invoke</a:t>
            </a:r>
            <a:r>
              <a:rPr lang="de-DE" dirty="0"/>
              <a:t> </a:t>
            </a:r>
            <a:r>
              <a:rPr lang="de-DE" dirty="0" err="1"/>
              <a:t>code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2A09F3-91DB-E723-909A-723ECFEE04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8F8A4-A9E9-4D9F-8AA4-57B6F1DE9603}" type="slidenum">
              <a:rPr lang="en-GB" smtClean="0"/>
              <a:t>65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2187753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Expected Deliverables by Role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08025512"/>
              </p:ext>
            </p:extLst>
          </p:nvPr>
        </p:nvGraphicFramePr>
        <p:xfrm>
          <a:off x="822325" y="1846263"/>
          <a:ext cx="7543799" cy="4995197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15531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906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523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Role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Deliverable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8311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002060"/>
                          </a:solidFill>
                        </a:rPr>
                        <a:t>Business User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1200" dirty="0" err="1">
                          <a:solidFill>
                            <a:srgbClr val="002060"/>
                          </a:solidFill>
                        </a:rPr>
                        <a:t>Expects</a:t>
                      </a:r>
                      <a:r>
                        <a:rPr lang="de-DE" sz="1200" dirty="0">
                          <a:solidFill>
                            <a:srgbClr val="002060"/>
                          </a:solidFill>
                        </a:rPr>
                        <a:t> a </a:t>
                      </a:r>
                      <a:r>
                        <a:rPr lang="de-DE" sz="1200" dirty="0" err="1">
                          <a:solidFill>
                            <a:srgbClr val="002060"/>
                          </a:solidFill>
                        </a:rPr>
                        <a:t>sponsor</a:t>
                      </a:r>
                      <a:r>
                        <a:rPr lang="de-DE" sz="1200" baseline="0" dirty="0">
                          <a:solidFill>
                            <a:srgbClr val="002060"/>
                          </a:solidFill>
                        </a:rPr>
                        <a:t> </a:t>
                      </a:r>
                      <a:r>
                        <a:rPr lang="de-DE" sz="1200" baseline="0" dirty="0" err="1">
                          <a:solidFill>
                            <a:srgbClr val="002060"/>
                          </a:solidFill>
                        </a:rPr>
                        <a:t>presentation</a:t>
                      </a:r>
                      <a:r>
                        <a:rPr lang="de-DE" sz="1200" baseline="0" dirty="0">
                          <a:solidFill>
                            <a:srgbClr val="002060"/>
                          </a:solidFill>
                        </a:rPr>
                        <a:t>: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de-DE" sz="1200" baseline="0" dirty="0">
                          <a:solidFill>
                            <a:srgbClr val="002060"/>
                          </a:solidFill>
                        </a:rPr>
                        <a:t>Are </a:t>
                      </a:r>
                      <a:r>
                        <a:rPr lang="de-DE" sz="1200" baseline="0" dirty="0" err="1">
                          <a:solidFill>
                            <a:srgbClr val="002060"/>
                          </a:solidFill>
                        </a:rPr>
                        <a:t>the</a:t>
                      </a:r>
                      <a:r>
                        <a:rPr lang="de-DE" sz="1200" baseline="0" dirty="0">
                          <a:solidFill>
                            <a:srgbClr val="002060"/>
                          </a:solidFill>
                        </a:rPr>
                        <a:t> </a:t>
                      </a:r>
                      <a:r>
                        <a:rPr lang="de-DE" sz="1200" baseline="0" dirty="0" err="1">
                          <a:solidFill>
                            <a:srgbClr val="002060"/>
                          </a:solidFill>
                        </a:rPr>
                        <a:t>results</a:t>
                      </a:r>
                      <a:r>
                        <a:rPr lang="de-DE" sz="1200" baseline="0" dirty="0">
                          <a:solidFill>
                            <a:srgbClr val="002060"/>
                          </a:solidFill>
                        </a:rPr>
                        <a:t> </a:t>
                      </a:r>
                      <a:r>
                        <a:rPr lang="de-DE" sz="1200" baseline="0" dirty="0" err="1">
                          <a:solidFill>
                            <a:srgbClr val="002060"/>
                          </a:solidFill>
                        </a:rPr>
                        <a:t>good</a:t>
                      </a:r>
                      <a:r>
                        <a:rPr lang="de-DE" sz="1200" baseline="0" dirty="0">
                          <a:solidFill>
                            <a:srgbClr val="002060"/>
                          </a:solidFill>
                        </a:rPr>
                        <a:t> </a:t>
                      </a:r>
                      <a:r>
                        <a:rPr lang="de-DE" sz="1200" baseline="0" dirty="0" err="1">
                          <a:solidFill>
                            <a:srgbClr val="002060"/>
                          </a:solidFill>
                        </a:rPr>
                        <a:t>for</a:t>
                      </a:r>
                      <a:r>
                        <a:rPr lang="de-DE" sz="1200" baseline="0" dirty="0">
                          <a:solidFill>
                            <a:srgbClr val="002060"/>
                          </a:solidFill>
                        </a:rPr>
                        <a:t> </a:t>
                      </a:r>
                      <a:r>
                        <a:rPr lang="de-DE" sz="1200" baseline="0" dirty="0" err="1">
                          <a:solidFill>
                            <a:srgbClr val="002060"/>
                          </a:solidFill>
                        </a:rPr>
                        <a:t>me</a:t>
                      </a:r>
                      <a:r>
                        <a:rPr lang="de-DE" sz="1200" baseline="0" dirty="0">
                          <a:solidFill>
                            <a:srgbClr val="002060"/>
                          </a:solidFill>
                        </a:rPr>
                        <a:t>?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de-DE" sz="1200" dirty="0" err="1">
                          <a:solidFill>
                            <a:srgbClr val="002060"/>
                          </a:solidFill>
                        </a:rPr>
                        <a:t>What</a:t>
                      </a:r>
                      <a:r>
                        <a:rPr lang="de-DE" sz="1200" dirty="0">
                          <a:solidFill>
                            <a:srgbClr val="002060"/>
                          </a:solidFill>
                        </a:rPr>
                        <a:t> </a:t>
                      </a:r>
                      <a:r>
                        <a:rPr lang="de-DE" sz="1200" dirty="0" err="1">
                          <a:solidFill>
                            <a:srgbClr val="002060"/>
                          </a:solidFill>
                        </a:rPr>
                        <a:t>are</a:t>
                      </a:r>
                      <a:r>
                        <a:rPr lang="de-DE" sz="1200" dirty="0">
                          <a:solidFill>
                            <a:srgbClr val="002060"/>
                          </a:solidFill>
                        </a:rPr>
                        <a:t> </a:t>
                      </a:r>
                      <a:r>
                        <a:rPr lang="de-DE" sz="1200" dirty="0" err="1">
                          <a:solidFill>
                            <a:srgbClr val="002060"/>
                          </a:solidFill>
                        </a:rPr>
                        <a:t>the</a:t>
                      </a:r>
                      <a:r>
                        <a:rPr lang="de-DE" sz="1200" dirty="0">
                          <a:solidFill>
                            <a:srgbClr val="002060"/>
                          </a:solidFill>
                        </a:rPr>
                        <a:t> </a:t>
                      </a:r>
                      <a:r>
                        <a:rPr lang="de-DE" sz="1200" dirty="0" err="1">
                          <a:solidFill>
                            <a:srgbClr val="002060"/>
                          </a:solidFill>
                        </a:rPr>
                        <a:t>benefits</a:t>
                      </a:r>
                      <a:r>
                        <a:rPr lang="de-DE" sz="1200" dirty="0">
                          <a:solidFill>
                            <a:srgbClr val="002060"/>
                          </a:solidFill>
                        </a:rPr>
                        <a:t> </a:t>
                      </a:r>
                      <a:r>
                        <a:rPr lang="de-DE" sz="1200" dirty="0" err="1">
                          <a:solidFill>
                            <a:srgbClr val="002060"/>
                          </a:solidFill>
                        </a:rPr>
                        <a:t>for</a:t>
                      </a:r>
                      <a:r>
                        <a:rPr lang="de-DE" sz="1200" dirty="0">
                          <a:solidFill>
                            <a:srgbClr val="002060"/>
                          </a:solidFill>
                        </a:rPr>
                        <a:t> </a:t>
                      </a:r>
                      <a:r>
                        <a:rPr lang="de-DE" sz="1200" dirty="0" err="1">
                          <a:solidFill>
                            <a:srgbClr val="002060"/>
                          </a:solidFill>
                        </a:rPr>
                        <a:t>me</a:t>
                      </a:r>
                      <a:r>
                        <a:rPr lang="de-DE" sz="1200" dirty="0">
                          <a:solidFill>
                            <a:srgbClr val="002060"/>
                          </a:solidFill>
                        </a:rPr>
                        <a:t>?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de-DE" sz="1200" dirty="0" err="1">
                          <a:solidFill>
                            <a:srgbClr val="002060"/>
                          </a:solidFill>
                        </a:rPr>
                        <a:t>What</a:t>
                      </a:r>
                      <a:r>
                        <a:rPr lang="de-DE" sz="1200" dirty="0">
                          <a:solidFill>
                            <a:srgbClr val="002060"/>
                          </a:solidFill>
                        </a:rPr>
                        <a:t> </a:t>
                      </a:r>
                      <a:r>
                        <a:rPr lang="de-DE" sz="1200" dirty="0" err="1">
                          <a:solidFill>
                            <a:srgbClr val="002060"/>
                          </a:solidFill>
                        </a:rPr>
                        <a:t>are</a:t>
                      </a:r>
                      <a:r>
                        <a:rPr lang="de-DE" sz="1200" dirty="0">
                          <a:solidFill>
                            <a:srgbClr val="002060"/>
                          </a:solidFill>
                        </a:rPr>
                        <a:t> </a:t>
                      </a:r>
                      <a:r>
                        <a:rPr lang="de-DE" sz="1200" dirty="0" err="1">
                          <a:solidFill>
                            <a:srgbClr val="002060"/>
                          </a:solidFill>
                        </a:rPr>
                        <a:t>the</a:t>
                      </a:r>
                      <a:r>
                        <a:rPr lang="de-DE" sz="1200" dirty="0">
                          <a:solidFill>
                            <a:srgbClr val="002060"/>
                          </a:solidFill>
                        </a:rPr>
                        <a:t> </a:t>
                      </a:r>
                      <a:r>
                        <a:rPr lang="de-DE" sz="1200" dirty="0" err="1">
                          <a:solidFill>
                            <a:srgbClr val="002060"/>
                          </a:solidFill>
                        </a:rPr>
                        <a:t>implications</a:t>
                      </a:r>
                      <a:r>
                        <a:rPr lang="de-DE" sz="1200" dirty="0">
                          <a:solidFill>
                            <a:srgbClr val="002060"/>
                          </a:solidFill>
                        </a:rPr>
                        <a:t> </a:t>
                      </a:r>
                      <a:r>
                        <a:rPr lang="de-DE" sz="1200" dirty="0" err="1">
                          <a:solidFill>
                            <a:srgbClr val="002060"/>
                          </a:solidFill>
                        </a:rPr>
                        <a:t>for</a:t>
                      </a:r>
                      <a:r>
                        <a:rPr lang="de-DE" sz="1200" dirty="0">
                          <a:solidFill>
                            <a:srgbClr val="002060"/>
                          </a:solidFill>
                        </a:rPr>
                        <a:t> </a:t>
                      </a:r>
                      <a:r>
                        <a:rPr lang="de-DE" sz="1200" dirty="0" err="1">
                          <a:solidFill>
                            <a:srgbClr val="002060"/>
                          </a:solidFill>
                        </a:rPr>
                        <a:t>me</a:t>
                      </a:r>
                      <a:r>
                        <a:rPr lang="de-DE" sz="1200" dirty="0">
                          <a:solidFill>
                            <a:srgbClr val="002060"/>
                          </a:solidFill>
                        </a:rPr>
                        <a:t>?</a:t>
                      </a:r>
                      <a:endParaRPr lang="en-US" sz="120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98311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002060"/>
                          </a:solidFill>
                        </a:rPr>
                        <a:t>Project Sponsor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de-DE" sz="1200" dirty="0" err="1">
                          <a:solidFill>
                            <a:srgbClr val="002060"/>
                          </a:solidFill>
                        </a:rPr>
                        <a:t>Expects</a:t>
                      </a:r>
                      <a:r>
                        <a:rPr lang="de-DE" sz="1200" dirty="0">
                          <a:solidFill>
                            <a:srgbClr val="002060"/>
                          </a:solidFill>
                        </a:rPr>
                        <a:t> a</a:t>
                      </a:r>
                      <a:r>
                        <a:rPr lang="de-DE" sz="1200" baseline="0" dirty="0">
                          <a:solidFill>
                            <a:srgbClr val="002060"/>
                          </a:solidFill>
                        </a:rPr>
                        <a:t> </a:t>
                      </a:r>
                      <a:r>
                        <a:rPr lang="de-DE" sz="1200" baseline="0" dirty="0" err="1">
                          <a:solidFill>
                            <a:srgbClr val="002060"/>
                          </a:solidFill>
                        </a:rPr>
                        <a:t>s</a:t>
                      </a:r>
                      <a:r>
                        <a:rPr lang="de-DE" sz="1200" dirty="0" err="1">
                          <a:solidFill>
                            <a:srgbClr val="002060"/>
                          </a:solidFill>
                        </a:rPr>
                        <a:t>ponsor</a:t>
                      </a:r>
                      <a:r>
                        <a:rPr lang="de-DE" sz="1200" baseline="0" dirty="0">
                          <a:solidFill>
                            <a:srgbClr val="002060"/>
                          </a:solidFill>
                        </a:rPr>
                        <a:t> </a:t>
                      </a:r>
                      <a:r>
                        <a:rPr lang="de-DE" sz="1200" baseline="0" dirty="0" err="1">
                          <a:solidFill>
                            <a:srgbClr val="002060"/>
                          </a:solidFill>
                        </a:rPr>
                        <a:t>presentation</a:t>
                      </a:r>
                      <a:r>
                        <a:rPr lang="de-DE" sz="1200" baseline="0" dirty="0">
                          <a:solidFill>
                            <a:srgbClr val="002060"/>
                          </a:solidFill>
                        </a:rPr>
                        <a:t>: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de-DE" sz="1200" baseline="0" dirty="0" err="1">
                          <a:solidFill>
                            <a:srgbClr val="002060"/>
                          </a:solidFill>
                        </a:rPr>
                        <a:t>What</a:t>
                      </a:r>
                      <a:r>
                        <a:rPr lang="de-DE" sz="1200" baseline="0" dirty="0">
                          <a:solidFill>
                            <a:srgbClr val="002060"/>
                          </a:solidFill>
                        </a:rPr>
                        <a:t> </a:t>
                      </a:r>
                      <a:r>
                        <a:rPr lang="de-DE" sz="1200" baseline="0" dirty="0" err="1">
                          <a:solidFill>
                            <a:srgbClr val="002060"/>
                          </a:solidFill>
                        </a:rPr>
                        <a:t>is</a:t>
                      </a:r>
                      <a:r>
                        <a:rPr lang="de-DE" sz="1200" baseline="0" dirty="0">
                          <a:solidFill>
                            <a:srgbClr val="002060"/>
                          </a:solidFill>
                        </a:rPr>
                        <a:t> </a:t>
                      </a:r>
                      <a:r>
                        <a:rPr lang="de-DE" sz="1200" baseline="0" dirty="0" err="1">
                          <a:solidFill>
                            <a:srgbClr val="002060"/>
                          </a:solidFill>
                        </a:rPr>
                        <a:t>the</a:t>
                      </a:r>
                      <a:r>
                        <a:rPr lang="de-DE" sz="1200" baseline="0" dirty="0">
                          <a:solidFill>
                            <a:srgbClr val="002060"/>
                          </a:solidFill>
                        </a:rPr>
                        <a:t> </a:t>
                      </a:r>
                      <a:r>
                        <a:rPr lang="de-DE" sz="1200" baseline="0" dirty="0" err="1">
                          <a:solidFill>
                            <a:srgbClr val="002060"/>
                          </a:solidFill>
                        </a:rPr>
                        <a:t>impact</a:t>
                      </a:r>
                      <a:r>
                        <a:rPr lang="de-DE" sz="1200" baseline="0" dirty="0">
                          <a:solidFill>
                            <a:srgbClr val="002060"/>
                          </a:solidFill>
                        </a:rPr>
                        <a:t> </a:t>
                      </a:r>
                      <a:r>
                        <a:rPr lang="de-DE" sz="1200" baseline="0" dirty="0" err="1">
                          <a:solidFill>
                            <a:srgbClr val="002060"/>
                          </a:solidFill>
                        </a:rPr>
                        <a:t>of</a:t>
                      </a:r>
                      <a:r>
                        <a:rPr lang="de-DE" sz="1200" baseline="0" dirty="0">
                          <a:solidFill>
                            <a:srgbClr val="002060"/>
                          </a:solidFill>
                        </a:rPr>
                        <a:t> </a:t>
                      </a:r>
                      <a:r>
                        <a:rPr lang="de-DE" sz="1200" baseline="0" dirty="0" err="1">
                          <a:solidFill>
                            <a:srgbClr val="002060"/>
                          </a:solidFill>
                        </a:rPr>
                        <a:t>operationalizing</a:t>
                      </a:r>
                      <a:r>
                        <a:rPr lang="de-DE" sz="1200" baseline="0" dirty="0">
                          <a:solidFill>
                            <a:srgbClr val="002060"/>
                          </a:solidFill>
                        </a:rPr>
                        <a:t> </a:t>
                      </a:r>
                      <a:r>
                        <a:rPr lang="de-DE" sz="1200" baseline="0" dirty="0" err="1">
                          <a:solidFill>
                            <a:srgbClr val="002060"/>
                          </a:solidFill>
                        </a:rPr>
                        <a:t>the</a:t>
                      </a:r>
                      <a:r>
                        <a:rPr lang="de-DE" sz="1200" baseline="0" dirty="0">
                          <a:solidFill>
                            <a:srgbClr val="002060"/>
                          </a:solidFill>
                        </a:rPr>
                        <a:t> </a:t>
                      </a:r>
                      <a:r>
                        <a:rPr lang="de-DE" sz="1200" baseline="0" dirty="0" err="1">
                          <a:solidFill>
                            <a:srgbClr val="002060"/>
                          </a:solidFill>
                        </a:rPr>
                        <a:t>results</a:t>
                      </a:r>
                      <a:r>
                        <a:rPr lang="de-DE" sz="1200" baseline="0" dirty="0">
                          <a:solidFill>
                            <a:srgbClr val="002060"/>
                          </a:solidFill>
                        </a:rPr>
                        <a:t>?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de-DE" sz="1200" baseline="0" dirty="0" err="1">
                          <a:solidFill>
                            <a:srgbClr val="002060"/>
                          </a:solidFill>
                        </a:rPr>
                        <a:t>What</a:t>
                      </a:r>
                      <a:r>
                        <a:rPr lang="de-DE" sz="1200" baseline="0" dirty="0">
                          <a:solidFill>
                            <a:srgbClr val="002060"/>
                          </a:solidFill>
                        </a:rPr>
                        <a:t> </a:t>
                      </a:r>
                      <a:r>
                        <a:rPr lang="de-DE" sz="1200" baseline="0" dirty="0" err="1">
                          <a:solidFill>
                            <a:srgbClr val="002060"/>
                          </a:solidFill>
                        </a:rPr>
                        <a:t>are</a:t>
                      </a:r>
                      <a:r>
                        <a:rPr lang="de-DE" sz="1200" baseline="0" dirty="0">
                          <a:solidFill>
                            <a:srgbClr val="002060"/>
                          </a:solidFill>
                        </a:rPr>
                        <a:t> </a:t>
                      </a:r>
                      <a:r>
                        <a:rPr lang="de-DE" sz="1200" baseline="0" dirty="0" err="1">
                          <a:solidFill>
                            <a:srgbClr val="002060"/>
                          </a:solidFill>
                        </a:rPr>
                        <a:t>the</a:t>
                      </a:r>
                      <a:r>
                        <a:rPr lang="de-DE" sz="1200" baseline="0" dirty="0">
                          <a:solidFill>
                            <a:srgbClr val="002060"/>
                          </a:solidFill>
                        </a:rPr>
                        <a:t> </a:t>
                      </a:r>
                      <a:r>
                        <a:rPr lang="de-DE" sz="1200" baseline="0" dirty="0" err="1">
                          <a:solidFill>
                            <a:srgbClr val="002060"/>
                          </a:solidFill>
                        </a:rPr>
                        <a:t>risk</a:t>
                      </a:r>
                      <a:r>
                        <a:rPr lang="de-DE" sz="1200" baseline="0" dirty="0">
                          <a:solidFill>
                            <a:srgbClr val="002060"/>
                          </a:solidFill>
                        </a:rPr>
                        <a:t> </a:t>
                      </a:r>
                      <a:r>
                        <a:rPr lang="de-DE" sz="1200" baseline="0" dirty="0" err="1">
                          <a:solidFill>
                            <a:srgbClr val="002060"/>
                          </a:solidFill>
                        </a:rPr>
                        <a:t>and</a:t>
                      </a:r>
                      <a:r>
                        <a:rPr lang="de-DE" sz="1200" baseline="0" dirty="0">
                          <a:solidFill>
                            <a:srgbClr val="002060"/>
                          </a:solidFill>
                        </a:rPr>
                        <a:t> </a:t>
                      </a:r>
                      <a:r>
                        <a:rPr lang="de-DE" sz="1200" baseline="0" dirty="0" err="1">
                          <a:solidFill>
                            <a:srgbClr val="002060"/>
                          </a:solidFill>
                        </a:rPr>
                        <a:t>what</a:t>
                      </a:r>
                      <a:r>
                        <a:rPr lang="de-DE" sz="1200" baseline="0" dirty="0">
                          <a:solidFill>
                            <a:srgbClr val="002060"/>
                          </a:solidFill>
                        </a:rPr>
                        <a:t> </a:t>
                      </a:r>
                      <a:r>
                        <a:rPr lang="de-DE" sz="1200" baseline="0" dirty="0" err="1">
                          <a:solidFill>
                            <a:srgbClr val="002060"/>
                          </a:solidFill>
                        </a:rPr>
                        <a:t>is</a:t>
                      </a:r>
                      <a:r>
                        <a:rPr lang="de-DE" sz="1200" baseline="0" dirty="0">
                          <a:solidFill>
                            <a:srgbClr val="002060"/>
                          </a:solidFill>
                        </a:rPr>
                        <a:t> </a:t>
                      </a:r>
                      <a:r>
                        <a:rPr lang="de-DE" sz="1200" baseline="0" dirty="0" err="1">
                          <a:solidFill>
                            <a:srgbClr val="002060"/>
                          </a:solidFill>
                        </a:rPr>
                        <a:t>the</a:t>
                      </a:r>
                      <a:r>
                        <a:rPr lang="de-DE" sz="1200" baseline="0" dirty="0">
                          <a:solidFill>
                            <a:srgbClr val="002060"/>
                          </a:solidFill>
                        </a:rPr>
                        <a:t> potential ROI?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de-DE" sz="1200" baseline="0" dirty="0" err="1">
                          <a:solidFill>
                            <a:srgbClr val="002060"/>
                          </a:solidFill>
                        </a:rPr>
                        <a:t>How</a:t>
                      </a:r>
                      <a:r>
                        <a:rPr lang="de-DE" sz="1200" baseline="0" dirty="0">
                          <a:solidFill>
                            <a:srgbClr val="002060"/>
                          </a:solidFill>
                        </a:rPr>
                        <a:t> </a:t>
                      </a:r>
                      <a:r>
                        <a:rPr lang="de-DE" sz="1200" baseline="0" dirty="0" err="1">
                          <a:solidFill>
                            <a:srgbClr val="002060"/>
                          </a:solidFill>
                        </a:rPr>
                        <a:t>can</a:t>
                      </a:r>
                      <a:r>
                        <a:rPr lang="de-DE" sz="1200" baseline="0" dirty="0">
                          <a:solidFill>
                            <a:srgbClr val="002060"/>
                          </a:solidFill>
                        </a:rPr>
                        <a:t> </a:t>
                      </a:r>
                      <a:r>
                        <a:rPr lang="de-DE" sz="1200" baseline="0" dirty="0" err="1">
                          <a:solidFill>
                            <a:srgbClr val="002060"/>
                          </a:solidFill>
                        </a:rPr>
                        <a:t>this</a:t>
                      </a:r>
                      <a:r>
                        <a:rPr lang="de-DE" sz="1200" baseline="0" dirty="0">
                          <a:solidFill>
                            <a:srgbClr val="002060"/>
                          </a:solidFill>
                        </a:rPr>
                        <a:t> </a:t>
                      </a:r>
                      <a:r>
                        <a:rPr lang="de-DE" sz="1200" baseline="0" dirty="0" err="1">
                          <a:solidFill>
                            <a:srgbClr val="002060"/>
                          </a:solidFill>
                        </a:rPr>
                        <a:t>be</a:t>
                      </a:r>
                      <a:r>
                        <a:rPr lang="de-DE" sz="1200" baseline="0" dirty="0">
                          <a:solidFill>
                            <a:srgbClr val="002060"/>
                          </a:solidFill>
                        </a:rPr>
                        <a:t> </a:t>
                      </a:r>
                      <a:r>
                        <a:rPr lang="de-DE" sz="1200" baseline="0" dirty="0" err="1">
                          <a:solidFill>
                            <a:srgbClr val="002060"/>
                          </a:solidFill>
                        </a:rPr>
                        <a:t>evangelized</a:t>
                      </a:r>
                      <a:r>
                        <a:rPr lang="de-DE" sz="1200" baseline="0" dirty="0">
                          <a:solidFill>
                            <a:srgbClr val="002060"/>
                          </a:solidFill>
                        </a:rPr>
                        <a:t> </a:t>
                      </a:r>
                      <a:r>
                        <a:rPr lang="de-DE" sz="1200" baseline="0" dirty="0" err="1">
                          <a:solidFill>
                            <a:srgbClr val="002060"/>
                          </a:solidFill>
                        </a:rPr>
                        <a:t>within</a:t>
                      </a:r>
                      <a:r>
                        <a:rPr lang="de-DE" sz="1200" baseline="0" dirty="0">
                          <a:solidFill>
                            <a:srgbClr val="002060"/>
                          </a:solidFill>
                        </a:rPr>
                        <a:t> </a:t>
                      </a:r>
                      <a:r>
                        <a:rPr lang="de-DE" sz="1200" baseline="0" dirty="0" err="1">
                          <a:solidFill>
                            <a:srgbClr val="002060"/>
                          </a:solidFill>
                        </a:rPr>
                        <a:t>the</a:t>
                      </a:r>
                      <a:r>
                        <a:rPr lang="de-DE" sz="1200" baseline="0" dirty="0">
                          <a:solidFill>
                            <a:srgbClr val="002060"/>
                          </a:solidFill>
                        </a:rPr>
                        <a:t> </a:t>
                      </a:r>
                      <a:r>
                        <a:rPr lang="de-DE" sz="1200" baseline="0" dirty="0" err="1">
                          <a:solidFill>
                            <a:srgbClr val="002060"/>
                          </a:solidFill>
                        </a:rPr>
                        <a:t>organization</a:t>
                      </a:r>
                      <a:r>
                        <a:rPr lang="de-DE" sz="1200" baseline="0" dirty="0">
                          <a:solidFill>
                            <a:srgbClr val="002060"/>
                          </a:solidFill>
                        </a:rPr>
                        <a:t> (</a:t>
                      </a:r>
                      <a:r>
                        <a:rPr lang="de-DE" sz="1200" baseline="0" dirty="0" err="1">
                          <a:solidFill>
                            <a:srgbClr val="002060"/>
                          </a:solidFill>
                        </a:rPr>
                        <a:t>and</a:t>
                      </a:r>
                      <a:r>
                        <a:rPr lang="de-DE" sz="1200" baseline="0" dirty="0">
                          <a:solidFill>
                            <a:srgbClr val="002060"/>
                          </a:solidFill>
                        </a:rPr>
                        <a:t> </a:t>
                      </a:r>
                      <a:r>
                        <a:rPr lang="de-DE" sz="1200" baseline="0" dirty="0" err="1">
                          <a:solidFill>
                            <a:srgbClr val="002060"/>
                          </a:solidFill>
                        </a:rPr>
                        <a:t>beyond</a:t>
                      </a:r>
                      <a:r>
                        <a:rPr lang="de-DE" sz="1200" baseline="0" dirty="0">
                          <a:solidFill>
                            <a:srgbClr val="002060"/>
                          </a:solidFill>
                        </a:rPr>
                        <a:t>)?</a:t>
                      </a:r>
                      <a:endParaRPr lang="en-US" sz="120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3677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002060"/>
                          </a:solidFill>
                        </a:rPr>
                        <a:t>Project Manager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de-DE" sz="1200" dirty="0" err="1">
                          <a:solidFill>
                            <a:srgbClr val="002060"/>
                          </a:solidFill>
                        </a:rPr>
                        <a:t>Responsible</a:t>
                      </a:r>
                      <a:r>
                        <a:rPr lang="de-DE" sz="1200" dirty="0">
                          <a:solidFill>
                            <a:srgbClr val="002060"/>
                          </a:solidFill>
                        </a:rPr>
                        <a:t> </a:t>
                      </a:r>
                      <a:r>
                        <a:rPr lang="de-DE" sz="1200" dirty="0" err="1">
                          <a:solidFill>
                            <a:srgbClr val="002060"/>
                          </a:solidFill>
                        </a:rPr>
                        <a:t>for</a:t>
                      </a:r>
                      <a:r>
                        <a:rPr lang="de-DE" sz="1200" dirty="0">
                          <a:solidFill>
                            <a:srgbClr val="002060"/>
                          </a:solidFill>
                        </a:rPr>
                        <a:t> </a:t>
                      </a:r>
                      <a:r>
                        <a:rPr lang="de-DE" sz="1200" dirty="0" err="1">
                          <a:solidFill>
                            <a:srgbClr val="002060"/>
                          </a:solidFill>
                        </a:rPr>
                        <a:t>the</a:t>
                      </a:r>
                      <a:r>
                        <a:rPr lang="de-DE" sz="1200" dirty="0">
                          <a:solidFill>
                            <a:srgbClr val="002060"/>
                          </a:solidFill>
                        </a:rPr>
                        <a:t> </a:t>
                      </a:r>
                      <a:r>
                        <a:rPr lang="de-DE" sz="1200" dirty="0" err="1">
                          <a:solidFill>
                            <a:srgbClr val="002060"/>
                          </a:solidFill>
                        </a:rPr>
                        <a:t>timely</a:t>
                      </a:r>
                      <a:r>
                        <a:rPr lang="de-DE" sz="1200" baseline="0" dirty="0">
                          <a:solidFill>
                            <a:srgbClr val="002060"/>
                          </a:solidFill>
                        </a:rPr>
                        <a:t> </a:t>
                      </a:r>
                      <a:r>
                        <a:rPr lang="de-DE" sz="1200" baseline="0" dirty="0" err="1">
                          <a:solidFill>
                            <a:srgbClr val="002060"/>
                          </a:solidFill>
                        </a:rPr>
                        <a:t>availability</a:t>
                      </a:r>
                      <a:r>
                        <a:rPr lang="de-DE" sz="1200" baseline="0" dirty="0">
                          <a:solidFill>
                            <a:srgbClr val="002060"/>
                          </a:solidFill>
                        </a:rPr>
                        <a:t> </a:t>
                      </a:r>
                      <a:r>
                        <a:rPr lang="de-DE" sz="1200" baseline="0" dirty="0" err="1">
                          <a:solidFill>
                            <a:srgbClr val="002060"/>
                          </a:solidFill>
                        </a:rPr>
                        <a:t>of</a:t>
                      </a:r>
                      <a:r>
                        <a:rPr lang="de-DE" sz="1200" baseline="0" dirty="0">
                          <a:solidFill>
                            <a:srgbClr val="002060"/>
                          </a:solidFill>
                        </a:rPr>
                        <a:t> all </a:t>
                      </a:r>
                      <a:r>
                        <a:rPr lang="de-DE" sz="1200" baseline="0" dirty="0" err="1">
                          <a:solidFill>
                            <a:srgbClr val="002060"/>
                          </a:solidFill>
                        </a:rPr>
                        <a:t>deliverables</a:t>
                      </a:r>
                      <a:endParaRPr lang="de-DE" sz="1200" baseline="0" dirty="0">
                        <a:solidFill>
                          <a:srgbClr val="002060"/>
                        </a:solidFill>
                      </a:endParaRP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de-DE" sz="1200" baseline="0" dirty="0" err="1">
                          <a:solidFill>
                            <a:srgbClr val="002060"/>
                          </a:solidFill>
                        </a:rPr>
                        <a:t>Responsible</a:t>
                      </a:r>
                      <a:r>
                        <a:rPr lang="de-DE" sz="1200" baseline="0" dirty="0">
                          <a:solidFill>
                            <a:srgbClr val="002060"/>
                          </a:solidFill>
                        </a:rPr>
                        <a:t> </a:t>
                      </a:r>
                      <a:r>
                        <a:rPr lang="de-DE" sz="1200" baseline="0" dirty="0" err="1">
                          <a:solidFill>
                            <a:srgbClr val="002060"/>
                          </a:solidFill>
                        </a:rPr>
                        <a:t>for</a:t>
                      </a:r>
                      <a:r>
                        <a:rPr lang="de-DE" sz="1200" baseline="0" dirty="0">
                          <a:solidFill>
                            <a:srgbClr val="002060"/>
                          </a:solidFill>
                        </a:rPr>
                        <a:t> </a:t>
                      </a:r>
                      <a:r>
                        <a:rPr lang="de-DE" sz="1200" baseline="0" dirty="0" err="1">
                          <a:solidFill>
                            <a:srgbClr val="002060"/>
                          </a:solidFill>
                        </a:rPr>
                        <a:t>the</a:t>
                      </a:r>
                      <a:r>
                        <a:rPr lang="de-DE" sz="1200" baseline="0" dirty="0">
                          <a:solidFill>
                            <a:srgbClr val="002060"/>
                          </a:solidFill>
                        </a:rPr>
                        <a:t> </a:t>
                      </a:r>
                      <a:r>
                        <a:rPr lang="de-DE" sz="1200" baseline="0" dirty="0" err="1">
                          <a:solidFill>
                            <a:srgbClr val="002060"/>
                          </a:solidFill>
                        </a:rPr>
                        <a:t>sponsor</a:t>
                      </a:r>
                      <a:r>
                        <a:rPr lang="de-DE" sz="1200" baseline="0" dirty="0">
                          <a:solidFill>
                            <a:srgbClr val="002060"/>
                          </a:solidFill>
                        </a:rPr>
                        <a:t> </a:t>
                      </a:r>
                      <a:r>
                        <a:rPr lang="de-DE" sz="1200" baseline="0" dirty="0" err="1">
                          <a:solidFill>
                            <a:srgbClr val="002060"/>
                          </a:solidFill>
                        </a:rPr>
                        <a:t>presentations</a:t>
                      </a:r>
                      <a:endParaRPr lang="en-US" sz="120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98311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002060"/>
                          </a:solidFill>
                        </a:rPr>
                        <a:t>Business</a:t>
                      </a:r>
                      <a:r>
                        <a:rPr lang="en-US" sz="1200" baseline="0" dirty="0">
                          <a:solidFill>
                            <a:srgbClr val="002060"/>
                          </a:solidFill>
                        </a:rPr>
                        <a:t> Intelligence 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</a:rPr>
                        <a:t> Analyst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de-DE" sz="1200" dirty="0" err="1">
                          <a:solidFill>
                            <a:srgbClr val="002060"/>
                          </a:solidFill>
                        </a:rPr>
                        <a:t>Expects</a:t>
                      </a:r>
                      <a:r>
                        <a:rPr lang="de-DE" sz="1200" dirty="0">
                          <a:solidFill>
                            <a:srgbClr val="002060"/>
                          </a:solidFill>
                        </a:rPr>
                        <a:t> an </a:t>
                      </a:r>
                      <a:r>
                        <a:rPr lang="de-DE" sz="1200" dirty="0" err="1">
                          <a:solidFill>
                            <a:srgbClr val="002060"/>
                          </a:solidFill>
                        </a:rPr>
                        <a:t>analyst</a:t>
                      </a:r>
                      <a:r>
                        <a:rPr lang="de-DE" sz="1200" dirty="0">
                          <a:solidFill>
                            <a:srgbClr val="002060"/>
                          </a:solidFill>
                        </a:rPr>
                        <a:t> </a:t>
                      </a:r>
                      <a:r>
                        <a:rPr lang="de-DE" sz="1200" dirty="0" err="1">
                          <a:solidFill>
                            <a:srgbClr val="002060"/>
                          </a:solidFill>
                        </a:rPr>
                        <a:t>presentation</a:t>
                      </a:r>
                      <a:r>
                        <a:rPr lang="de-DE" sz="1200" baseline="0" dirty="0">
                          <a:solidFill>
                            <a:srgbClr val="002060"/>
                          </a:solidFill>
                        </a:rPr>
                        <a:t>: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de-DE" sz="1200" baseline="0" dirty="0" err="1">
                          <a:solidFill>
                            <a:srgbClr val="002060"/>
                          </a:solidFill>
                        </a:rPr>
                        <a:t>Which</a:t>
                      </a:r>
                      <a:r>
                        <a:rPr lang="de-DE" sz="1200" baseline="0" dirty="0">
                          <a:solidFill>
                            <a:srgbClr val="002060"/>
                          </a:solidFill>
                        </a:rPr>
                        <a:t> </a:t>
                      </a:r>
                      <a:r>
                        <a:rPr lang="de-DE" sz="1200" baseline="0" dirty="0" err="1">
                          <a:solidFill>
                            <a:srgbClr val="002060"/>
                          </a:solidFill>
                        </a:rPr>
                        <a:t>data</a:t>
                      </a:r>
                      <a:r>
                        <a:rPr lang="de-DE" sz="1200" baseline="0" dirty="0">
                          <a:solidFill>
                            <a:srgbClr val="002060"/>
                          </a:solidFill>
                        </a:rPr>
                        <a:t> was </a:t>
                      </a:r>
                      <a:r>
                        <a:rPr lang="de-DE" sz="1200" baseline="0" dirty="0" err="1">
                          <a:solidFill>
                            <a:srgbClr val="002060"/>
                          </a:solidFill>
                        </a:rPr>
                        <a:t>used</a:t>
                      </a:r>
                      <a:r>
                        <a:rPr lang="de-DE" sz="1200" baseline="0" dirty="0">
                          <a:solidFill>
                            <a:srgbClr val="002060"/>
                          </a:solidFill>
                        </a:rPr>
                        <a:t>?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de-DE" sz="1200" baseline="0" dirty="0" err="1">
                          <a:solidFill>
                            <a:srgbClr val="002060"/>
                          </a:solidFill>
                        </a:rPr>
                        <a:t>How</a:t>
                      </a:r>
                      <a:r>
                        <a:rPr lang="de-DE" sz="1200" baseline="0" dirty="0">
                          <a:solidFill>
                            <a:srgbClr val="002060"/>
                          </a:solidFill>
                        </a:rPr>
                        <a:t> will </a:t>
                      </a:r>
                      <a:r>
                        <a:rPr lang="de-DE" sz="1200" baseline="0" dirty="0" err="1">
                          <a:solidFill>
                            <a:srgbClr val="002060"/>
                          </a:solidFill>
                        </a:rPr>
                        <a:t>reporting</a:t>
                      </a:r>
                      <a:r>
                        <a:rPr lang="de-DE" sz="1200" baseline="0" dirty="0">
                          <a:solidFill>
                            <a:srgbClr val="002060"/>
                          </a:solidFill>
                        </a:rPr>
                        <a:t> </a:t>
                      </a:r>
                      <a:r>
                        <a:rPr lang="de-DE" sz="1200" baseline="0" dirty="0" err="1">
                          <a:solidFill>
                            <a:srgbClr val="002060"/>
                          </a:solidFill>
                        </a:rPr>
                        <a:t>change</a:t>
                      </a:r>
                      <a:r>
                        <a:rPr lang="de-DE" sz="1200" baseline="0" dirty="0">
                          <a:solidFill>
                            <a:srgbClr val="002060"/>
                          </a:solidFill>
                        </a:rPr>
                        <a:t>?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de-DE" sz="1200" baseline="0" dirty="0" err="1">
                          <a:solidFill>
                            <a:srgbClr val="002060"/>
                          </a:solidFill>
                        </a:rPr>
                        <a:t>How</a:t>
                      </a:r>
                      <a:r>
                        <a:rPr lang="de-DE" sz="1200" baseline="0" dirty="0">
                          <a:solidFill>
                            <a:srgbClr val="002060"/>
                          </a:solidFill>
                        </a:rPr>
                        <a:t> will KPIs </a:t>
                      </a:r>
                      <a:r>
                        <a:rPr lang="de-DE" sz="1200" baseline="0" dirty="0" err="1">
                          <a:solidFill>
                            <a:srgbClr val="002060"/>
                          </a:solidFill>
                        </a:rPr>
                        <a:t>change</a:t>
                      </a:r>
                      <a:r>
                        <a:rPr lang="de-DE" sz="1200" baseline="0" dirty="0">
                          <a:solidFill>
                            <a:srgbClr val="002060"/>
                          </a:solidFill>
                        </a:rPr>
                        <a:t>?</a:t>
                      </a:r>
                      <a:endParaRPr lang="en-US" sz="120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3677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002060"/>
                          </a:solidFill>
                        </a:rPr>
                        <a:t>Data Engineer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de-DE" sz="1200" dirty="0" err="1">
                          <a:solidFill>
                            <a:srgbClr val="002060"/>
                          </a:solidFill>
                        </a:rPr>
                        <a:t>Responsible</a:t>
                      </a:r>
                      <a:r>
                        <a:rPr lang="de-DE" sz="1200" dirty="0">
                          <a:solidFill>
                            <a:srgbClr val="002060"/>
                          </a:solidFill>
                        </a:rPr>
                        <a:t> </a:t>
                      </a:r>
                      <a:r>
                        <a:rPr lang="de-DE" sz="1200" dirty="0" err="1">
                          <a:solidFill>
                            <a:srgbClr val="002060"/>
                          </a:solidFill>
                        </a:rPr>
                        <a:t>for</a:t>
                      </a:r>
                      <a:r>
                        <a:rPr lang="de-DE" sz="1200" dirty="0">
                          <a:solidFill>
                            <a:srgbClr val="002060"/>
                          </a:solidFill>
                        </a:rPr>
                        <a:t> </a:t>
                      </a:r>
                      <a:r>
                        <a:rPr lang="de-DE" sz="1200" dirty="0" err="1">
                          <a:solidFill>
                            <a:srgbClr val="002060"/>
                          </a:solidFill>
                        </a:rPr>
                        <a:t>data</a:t>
                      </a:r>
                      <a:r>
                        <a:rPr lang="de-DE" sz="1200" dirty="0">
                          <a:solidFill>
                            <a:srgbClr val="002060"/>
                          </a:solidFill>
                        </a:rPr>
                        <a:t> </a:t>
                      </a:r>
                      <a:r>
                        <a:rPr lang="de-DE" sz="1200" dirty="0" err="1">
                          <a:solidFill>
                            <a:srgbClr val="002060"/>
                          </a:solidFill>
                        </a:rPr>
                        <a:t>engineering</a:t>
                      </a:r>
                      <a:r>
                        <a:rPr lang="de-DE" sz="1200" dirty="0">
                          <a:solidFill>
                            <a:srgbClr val="002060"/>
                          </a:solidFill>
                        </a:rPr>
                        <a:t> </a:t>
                      </a:r>
                      <a:r>
                        <a:rPr lang="de-DE" sz="1200" dirty="0" err="1">
                          <a:solidFill>
                            <a:srgbClr val="002060"/>
                          </a:solidFill>
                        </a:rPr>
                        <a:t>code</a:t>
                      </a:r>
                      <a:r>
                        <a:rPr lang="de-DE" sz="1200" dirty="0">
                          <a:solidFill>
                            <a:srgbClr val="002060"/>
                          </a:solidFill>
                        </a:rPr>
                        <a:t> </a:t>
                      </a:r>
                      <a:r>
                        <a:rPr lang="de-DE" sz="1200" dirty="0" err="1">
                          <a:solidFill>
                            <a:srgbClr val="002060"/>
                          </a:solidFill>
                        </a:rPr>
                        <a:t>and</a:t>
                      </a:r>
                      <a:r>
                        <a:rPr lang="de-DE" sz="1200" dirty="0">
                          <a:solidFill>
                            <a:srgbClr val="002060"/>
                          </a:solidFill>
                        </a:rPr>
                        <a:t> </a:t>
                      </a:r>
                      <a:r>
                        <a:rPr lang="de-DE" sz="1200" dirty="0" err="1">
                          <a:solidFill>
                            <a:srgbClr val="002060"/>
                          </a:solidFill>
                        </a:rPr>
                        <a:t>technical</a:t>
                      </a:r>
                      <a:r>
                        <a:rPr lang="de-DE" sz="1200" dirty="0">
                          <a:solidFill>
                            <a:srgbClr val="002060"/>
                          </a:solidFill>
                        </a:rPr>
                        <a:t> </a:t>
                      </a:r>
                      <a:r>
                        <a:rPr lang="de-DE" sz="1200" dirty="0" err="1">
                          <a:solidFill>
                            <a:srgbClr val="002060"/>
                          </a:solidFill>
                        </a:rPr>
                        <a:t>documentation</a:t>
                      </a:r>
                      <a:endParaRPr lang="en-US" sz="120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3677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002060"/>
                          </a:solidFill>
                        </a:rPr>
                        <a:t>Database</a:t>
                      </a:r>
                      <a:r>
                        <a:rPr lang="en-US" sz="1200" baseline="0" dirty="0">
                          <a:solidFill>
                            <a:srgbClr val="002060"/>
                          </a:solidFill>
                        </a:rPr>
                        <a:t> Administrator</a:t>
                      </a:r>
                      <a:endParaRPr lang="en-US" sz="120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de-DE" sz="1200" dirty="0" err="1">
                          <a:solidFill>
                            <a:srgbClr val="002060"/>
                          </a:solidFill>
                        </a:rPr>
                        <a:t>Responsible</a:t>
                      </a:r>
                      <a:r>
                        <a:rPr lang="de-DE" sz="1200" dirty="0">
                          <a:solidFill>
                            <a:srgbClr val="002060"/>
                          </a:solidFill>
                        </a:rPr>
                        <a:t> </a:t>
                      </a:r>
                      <a:r>
                        <a:rPr lang="de-DE" sz="1200" dirty="0" err="1">
                          <a:solidFill>
                            <a:srgbClr val="002060"/>
                          </a:solidFill>
                        </a:rPr>
                        <a:t>for</a:t>
                      </a:r>
                      <a:r>
                        <a:rPr lang="de-DE" sz="1200" dirty="0">
                          <a:solidFill>
                            <a:srgbClr val="002060"/>
                          </a:solidFill>
                        </a:rPr>
                        <a:t> </a:t>
                      </a:r>
                      <a:r>
                        <a:rPr lang="de-DE" sz="1200" dirty="0" err="1">
                          <a:solidFill>
                            <a:srgbClr val="002060"/>
                          </a:solidFill>
                        </a:rPr>
                        <a:t>infrastructure</a:t>
                      </a:r>
                      <a:r>
                        <a:rPr lang="de-DE" sz="1200" baseline="0" dirty="0">
                          <a:solidFill>
                            <a:srgbClr val="002060"/>
                          </a:solidFill>
                        </a:rPr>
                        <a:t> </a:t>
                      </a:r>
                      <a:r>
                        <a:rPr lang="de-DE" sz="1200" baseline="0" dirty="0" err="1">
                          <a:solidFill>
                            <a:srgbClr val="002060"/>
                          </a:solidFill>
                        </a:rPr>
                        <a:t>code</a:t>
                      </a:r>
                      <a:r>
                        <a:rPr lang="de-DE" sz="1200" baseline="0" dirty="0">
                          <a:solidFill>
                            <a:srgbClr val="002060"/>
                          </a:solidFill>
                        </a:rPr>
                        <a:t> </a:t>
                      </a:r>
                      <a:r>
                        <a:rPr lang="de-DE" sz="1200" baseline="0" dirty="0" err="1">
                          <a:solidFill>
                            <a:srgbClr val="002060"/>
                          </a:solidFill>
                        </a:rPr>
                        <a:t>and</a:t>
                      </a:r>
                      <a:r>
                        <a:rPr lang="de-DE" sz="1200" baseline="0" dirty="0">
                          <a:solidFill>
                            <a:srgbClr val="002060"/>
                          </a:solidFill>
                        </a:rPr>
                        <a:t> </a:t>
                      </a:r>
                      <a:r>
                        <a:rPr lang="de-DE" sz="1200" baseline="0" dirty="0" err="1">
                          <a:solidFill>
                            <a:srgbClr val="002060"/>
                          </a:solidFill>
                        </a:rPr>
                        <a:t>technical</a:t>
                      </a:r>
                      <a:r>
                        <a:rPr lang="de-DE" sz="1200" baseline="0" dirty="0">
                          <a:solidFill>
                            <a:srgbClr val="002060"/>
                          </a:solidFill>
                        </a:rPr>
                        <a:t> </a:t>
                      </a:r>
                      <a:r>
                        <a:rPr lang="de-DE" sz="1200" baseline="0" dirty="0" err="1">
                          <a:solidFill>
                            <a:srgbClr val="002060"/>
                          </a:solidFill>
                        </a:rPr>
                        <a:t>documentation</a:t>
                      </a:r>
                      <a:endParaRPr lang="en-US" sz="120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29870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002060"/>
                          </a:solidFill>
                        </a:rPr>
                        <a:t>Data Scientist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de-DE" sz="1200" dirty="0">
                          <a:solidFill>
                            <a:srgbClr val="002060"/>
                          </a:solidFill>
                        </a:rPr>
                        <a:t>May </a:t>
                      </a:r>
                      <a:r>
                        <a:rPr lang="de-DE" sz="1200" dirty="0" err="1">
                          <a:solidFill>
                            <a:srgbClr val="002060"/>
                          </a:solidFill>
                        </a:rPr>
                        <a:t>be</a:t>
                      </a:r>
                      <a:r>
                        <a:rPr lang="de-DE" sz="1200" dirty="0">
                          <a:solidFill>
                            <a:srgbClr val="002060"/>
                          </a:solidFill>
                        </a:rPr>
                        <a:t> </a:t>
                      </a:r>
                      <a:r>
                        <a:rPr lang="de-DE" sz="1200" dirty="0" err="1">
                          <a:solidFill>
                            <a:srgbClr val="002060"/>
                          </a:solidFill>
                        </a:rPr>
                        <a:t>the</a:t>
                      </a:r>
                      <a:r>
                        <a:rPr lang="de-DE" sz="1200" dirty="0">
                          <a:solidFill>
                            <a:srgbClr val="002060"/>
                          </a:solidFill>
                        </a:rPr>
                        <a:t> </a:t>
                      </a:r>
                      <a:r>
                        <a:rPr lang="de-DE" sz="1200" dirty="0" err="1">
                          <a:solidFill>
                            <a:srgbClr val="002060"/>
                          </a:solidFill>
                        </a:rPr>
                        <a:t>target</a:t>
                      </a:r>
                      <a:r>
                        <a:rPr lang="de-DE" sz="1200" dirty="0">
                          <a:solidFill>
                            <a:srgbClr val="002060"/>
                          </a:solidFill>
                        </a:rPr>
                        <a:t> </a:t>
                      </a:r>
                      <a:r>
                        <a:rPr lang="de-DE" sz="1200" dirty="0" err="1">
                          <a:solidFill>
                            <a:srgbClr val="002060"/>
                          </a:solidFill>
                        </a:rPr>
                        <a:t>audience</a:t>
                      </a:r>
                      <a:r>
                        <a:rPr lang="de-DE" sz="1200" baseline="0" dirty="0">
                          <a:solidFill>
                            <a:srgbClr val="002060"/>
                          </a:solidFill>
                        </a:rPr>
                        <a:t> </a:t>
                      </a:r>
                      <a:r>
                        <a:rPr lang="de-DE" sz="1200" baseline="0" dirty="0" err="1">
                          <a:solidFill>
                            <a:srgbClr val="002060"/>
                          </a:solidFill>
                        </a:rPr>
                        <a:t>for</a:t>
                      </a:r>
                      <a:r>
                        <a:rPr lang="de-DE" sz="1200" baseline="0" dirty="0">
                          <a:solidFill>
                            <a:srgbClr val="002060"/>
                          </a:solidFill>
                        </a:rPr>
                        <a:t> </a:t>
                      </a:r>
                      <a:r>
                        <a:rPr lang="de-DE" sz="1200" baseline="0" dirty="0" err="1">
                          <a:solidFill>
                            <a:srgbClr val="002060"/>
                          </a:solidFill>
                        </a:rPr>
                        <a:t>analyst</a:t>
                      </a:r>
                      <a:r>
                        <a:rPr lang="de-DE" sz="1200" baseline="0" dirty="0">
                          <a:solidFill>
                            <a:srgbClr val="002060"/>
                          </a:solidFill>
                        </a:rPr>
                        <a:t> </a:t>
                      </a:r>
                      <a:r>
                        <a:rPr lang="de-DE" sz="1200" baseline="0" dirty="0" err="1">
                          <a:solidFill>
                            <a:srgbClr val="002060"/>
                          </a:solidFill>
                        </a:rPr>
                        <a:t>presentations</a:t>
                      </a:r>
                      <a:r>
                        <a:rPr lang="de-DE" sz="1200" baseline="0" dirty="0">
                          <a:solidFill>
                            <a:srgbClr val="002060"/>
                          </a:solidFill>
                        </a:rPr>
                        <a:t>.</a:t>
                      </a:r>
                      <a:endParaRPr lang="de-DE" sz="1200" dirty="0">
                        <a:solidFill>
                          <a:srgbClr val="002060"/>
                        </a:solidFill>
                      </a:endParaRP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de-DE" sz="1200" dirty="0" err="1">
                          <a:solidFill>
                            <a:srgbClr val="002060"/>
                          </a:solidFill>
                        </a:rPr>
                        <a:t>Responsible</a:t>
                      </a:r>
                      <a:r>
                        <a:rPr lang="de-DE" sz="1200" dirty="0">
                          <a:solidFill>
                            <a:srgbClr val="002060"/>
                          </a:solidFill>
                        </a:rPr>
                        <a:t> </a:t>
                      </a:r>
                      <a:r>
                        <a:rPr lang="de-DE" sz="1200" dirty="0" err="1">
                          <a:solidFill>
                            <a:srgbClr val="002060"/>
                          </a:solidFill>
                        </a:rPr>
                        <a:t>for</a:t>
                      </a:r>
                      <a:r>
                        <a:rPr lang="de-DE" sz="1200" dirty="0">
                          <a:solidFill>
                            <a:srgbClr val="002060"/>
                          </a:solidFill>
                        </a:rPr>
                        <a:t> </a:t>
                      </a:r>
                      <a:r>
                        <a:rPr lang="de-DE" sz="1200" dirty="0" err="1">
                          <a:solidFill>
                            <a:srgbClr val="002060"/>
                          </a:solidFill>
                        </a:rPr>
                        <a:t>data</a:t>
                      </a:r>
                      <a:r>
                        <a:rPr lang="de-DE" sz="1200" dirty="0">
                          <a:solidFill>
                            <a:srgbClr val="002060"/>
                          </a:solidFill>
                        </a:rPr>
                        <a:t> </a:t>
                      </a:r>
                      <a:r>
                        <a:rPr lang="de-DE" sz="1200" dirty="0" err="1">
                          <a:solidFill>
                            <a:srgbClr val="002060"/>
                          </a:solidFill>
                        </a:rPr>
                        <a:t>analysis</a:t>
                      </a:r>
                      <a:r>
                        <a:rPr lang="de-DE" sz="1200" dirty="0">
                          <a:solidFill>
                            <a:srgbClr val="002060"/>
                          </a:solidFill>
                        </a:rPr>
                        <a:t> </a:t>
                      </a:r>
                      <a:r>
                        <a:rPr lang="de-DE" sz="1200" dirty="0" err="1">
                          <a:solidFill>
                            <a:srgbClr val="002060"/>
                          </a:solidFill>
                        </a:rPr>
                        <a:t>code</a:t>
                      </a:r>
                      <a:r>
                        <a:rPr lang="de-DE" sz="1200" dirty="0">
                          <a:solidFill>
                            <a:srgbClr val="002060"/>
                          </a:solidFill>
                        </a:rPr>
                        <a:t> </a:t>
                      </a:r>
                      <a:r>
                        <a:rPr lang="de-DE" sz="1200" dirty="0" err="1">
                          <a:solidFill>
                            <a:srgbClr val="002060"/>
                          </a:solidFill>
                        </a:rPr>
                        <a:t>and</a:t>
                      </a:r>
                      <a:r>
                        <a:rPr lang="de-DE" sz="1200" dirty="0">
                          <a:solidFill>
                            <a:srgbClr val="002060"/>
                          </a:solidFill>
                        </a:rPr>
                        <a:t> </a:t>
                      </a:r>
                      <a:r>
                        <a:rPr lang="de-DE" sz="1200" dirty="0" err="1">
                          <a:solidFill>
                            <a:srgbClr val="002060"/>
                          </a:solidFill>
                        </a:rPr>
                        <a:t>technical</a:t>
                      </a:r>
                      <a:r>
                        <a:rPr lang="de-DE" sz="1200" dirty="0">
                          <a:solidFill>
                            <a:srgbClr val="002060"/>
                          </a:solidFill>
                        </a:rPr>
                        <a:t> </a:t>
                      </a:r>
                      <a:r>
                        <a:rPr lang="de-DE" sz="1200" dirty="0" err="1">
                          <a:solidFill>
                            <a:srgbClr val="002060"/>
                          </a:solidFill>
                        </a:rPr>
                        <a:t>documentation</a:t>
                      </a:r>
                      <a:endParaRPr lang="de-DE" sz="1200" dirty="0">
                        <a:solidFill>
                          <a:srgbClr val="002060"/>
                        </a:solidFill>
                      </a:endParaRP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de-DE" sz="1200" dirty="0" err="1">
                          <a:solidFill>
                            <a:srgbClr val="002060"/>
                          </a:solidFill>
                        </a:rPr>
                        <a:t>Responsible</a:t>
                      </a:r>
                      <a:r>
                        <a:rPr lang="de-DE" sz="1200" baseline="0" dirty="0">
                          <a:solidFill>
                            <a:srgbClr val="002060"/>
                          </a:solidFill>
                        </a:rPr>
                        <a:t> </a:t>
                      </a:r>
                      <a:r>
                        <a:rPr lang="de-DE" sz="1200" baseline="0" dirty="0" err="1">
                          <a:solidFill>
                            <a:srgbClr val="002060"/>
                          </a:solidFill>
                        </a:rPr>
                        <a:t>for</a:t>
                      </a:r>
                      <a:r>
                        <a:rPr lang="de-DE" sz="1200" baseline="0" dirty="0">
                          <a:solidFill>
                            <a:srgbClr val="002060"/>
                          </a:solidFill>
                        </a:rPr>
                        <a:t> </a:t>
                      </a:r>
                      <a:r>
                        <a:rPr lang="de-DE" sz="1200" baseline="0" dirty="0" err="1">
                          <a:solidFill>
                            <a:srgbClr val="002060"/>
                          </a:solidFill>
                        </a:rPr>
                        <a:t>the</a:t>
                      </a:r>
                      <a:r>
                        <a:rPr lang="de-DE" sz="1200" baseline="0" dirty="0">
                          <a:solidFill>
                            <a:srgbClr val="002060"/>
                          </a:solidFill>
                        </a:rPr>
                        <a:t> </a:t>
                      </a:r>
                      <a:r>
                        <a:rPr lang="de-DE" sz="1200" baseline="0" dirty="0" err="1">
                          <a:solidFill>
                            <a:srgbClr val="002060"/>
                          </a:solidFill>
                        </a:rPr>
                        <a:t>analyst</a:t>
                      </a:r>
                      <a:r>
                        <a:rPr lang="de-DE" sz="1200" baseline="0" dirty="0">
                          <a:solidFill>
                            <a:srgbClr val="002060"/>
                          </a:solidFill>
                        </a:rPr>
                        <a:t> </a:t>
                      </a:r>
                      <a:r>
                        <a:rPr lang="de-DE" sz="1200" baseline="0" dirty="0" err="1">
                          <a:solidFill>
                            <a:srgbClr val="002060"/>
                          </a:solidFill>
                        </a:rPr>
                        <a:t>presentation</a:t>
                      </a:r>
                      <a:endParaRPr lang="de-DE" sz="1200" baseline="0" dirty="0">
                        <a:solidFill>
                          <a:srgbClr val="002060"/>
                        </a:solidFill>
                      </a:endParaRP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de-DE" sz="1200" baseline="0" dirty="0">
                          <a:solidFill>
                            <a:srgbClr val="002060"/>
                          </a:solidFill>
                        </a:rPr>
                        <a:t>Support </a:t>
                      </a:r>
                      <a:r>
                        <a:rPr lang="de-DE" sz="1200" baseline="0" dirty="0" err="1">
                          <a:solidFill>
                            <a:srgbClr val="002060"/>
                          </a:solidFill>
                        </a:rPr>
                        <a:t>of</a:t>
                      </a:r>
                      <a:r>
                        <a:rPr lang="de-DE" sz="1200" baseline="0" dirty="0">
                          <a:solidFill>
                            <a:srgbClr val="002060"/>
                          </a:solidFill>
                        </a:rPr>
                        <a:t> </a:t>
                      </a:r>
                      <a:r>
                        <a:rPr lang="de-DE" sz="1200" baseline="0" dirty="0" err="1">
                          <a:solidFill>
                            <a:srgbClr val="002060"/>
                          </a:solidFill>
                        </a:rPr>
                        <a:t>the</a:t>
                      </a:r>
                      <a:r>
                        <a:rPr lang="de-DE" sz="1200" baseline="0" dirty="0">
                          <a:solidFill>
                            <a:srgbClr val="002060"/>
                          </a:solidFill>
                        </a:rPr>
                        <a:t> </a:t>
                      </a:r>
                      <a:r>
                        <a:rPr lang="de-DE" sz="1200" baseline="0" dirty="0" err="1">
                          <a:solidFill>
                            <a:srgbClr val="002060"/>
                          </a:solidFill>
                        </a:rPr>
                        <a:t>project</a:t>
                      </a:r>
                      <a:r>
                        <a:rPr lang="de-DE" sz="1200" baseline="0" dirty="0">
                          <a:solidFill>
                            <a:srgbClr val="002060"/>
                          </a:solidFill>
                        </a:rPr>
                        <a:t> </a:t>
                      </a:r>
                      <a:r>
                        <a:rPr lang="de-DE" sz="1200" baseline="0" dirty="0" err="1">
                          <a:solidFill>
                            <a:srgbClr val="002060"/>
                          </a:solidFill>
                        </a:rPr>
                        <a:t>management</a:t>
                      </a:r>
                      <a:r>
                        <a:rPr lang="de-DE" sz="1200" baseline="0" dirty="0">
                          <a:solidFill>
                            <a:srgbClr val="002060"/>
                          </a:solidFill>
                        </a:rPr>
                        <a:t> </a:t>
                      </a:r>
                      <a:r>
                        <a:rPr lang="de-DE" sz="1200" baseline="0" dirty="0" err="1">
                          <a:solidFill>
                            <a:srgbClr val="002060"/>
                          </a:solidFill>
                        </a:rPr>
                        <a:t>with</a:t>
                      </a:r>
                      <a:r>
                        <a:rPr lang="de-DE" sz="1200" baseline="0" dirty="0">
                          <a:solidFill>
                            <a:srgbClr val="002060"/>
                          </a:solidFill>
                        </a:rPr>
                        <a:t> </a:t>
                      </a:r>
                      <a:r>
                        <a:rPr lang="de-DE" sz="1200" baseline="0" dirty="0" err="1">
                          <a:solidFill>
                            <a:srgbClr val="002060"/>
                          </a:solidFill>
                        </a:rPr>
                        <a:t>the</a:t>
                      </a:r>
                      <a:r>
                        <a:rPr lang="de-DE" sz="1200" baseline="0" dirty="0">
                          <a:solidFill>
                            <a:srgbClr val="002060"/>
                          </a:solidFill>
                        </a:rPr>
                        <a:t> </a:t>
                      </a:r>
                      <a:r>
                        <a:rPr lang="de-DE" sz="1200" baseline="0" dirty="0" err="1">
                          <a:solidFill>
                            <a:srgbClr val="002060"/>
                          </a:solidFill>
                        </a:rPr>
                        <a:t>sponsor</a:t>
                      </a:r>
                      <a:r>
                        <a:rPr lang="de-DE" sz="1200" baseline="0" dirty="0">
                          <a:solidFill>
                            <a:srgbClr val="002060"/>
                          </a:solidFill>
                        </a:rPr>
                        <a:t> </a:t>
                      </a:r>
                      <a:r>
                        <a:rPr lang="de-DE" sz="1200" baseline="0" dirty="0" err="1">
                          <a:solidFill>
                            <a:srgbClr val="002060"/>
                          </a:solidFill>
                        </a:rPr>
                        <a:t>presentation</a:t>
                      </a:r>
                      <a:endParaRPr lang="de-DE" sz="120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E7D6F62-70ED-15F1-D1C8-2A3D76ACD4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8F8A4-A9E9-4D9F-8AA4-57B6F1DE9603}" type="slidenum">
              <a:rPr lang="en-GB" smtClean="0"/>
              <a:t>66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4350687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Deliverable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applicable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new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was </a:t>
            </a:r>
            <a:r>
              <a:rPr lang="de-DE" dirty="0" err="1"/>
              <a:t>collected</a:t>
            </a:r>
            <a:r>
              <a:rPr lang="de-DE" dirty="0"/>
              <a:t>/</a:t>
            </a:r>
            <a:r>
              <a:rPr lang="de-DE" dirty="0" err="1"/>
              <a:t>generated</a:t>
            </a:r>
            <a:endParaRPr lang="de-DE" dirty="0"/>
          </a:p>
          <a:p>
            <a:endParaRPr lang="de-DE" dirty="0"/>
          </a:p>
          <a:p>
            <a:r>
              <a:rPr lang="de-DE" dirty="0"/>
              <a:t>Sharing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may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very</a:t>
            </a:r>
            <a:r>
              <a:rPr lang="de-DE" dirty="0"/>
              <a:t> </a:t>
            </a:r>
            <a:r>
              <a:rPr lang="de-DE" dirty="0" err="1"/>
              <a:t>important</a:t>
            </a:r>
            <a:endParaRPr lang="de-DE" dirty="0"/>
          </a:p>
          <a:p>
            <a:pPr lvl="1"/>
            <a:r>
              <a:rPr lang="de-DE" dirty="0" err="1"/>
              <a:t>Especially</a:t>
            </a:r>
            <a:r>
              <a:rPr lang="de-DE" dirty="0"/>
              <a:t> in </a:t>
            </a:r>
            <a:r>
              <a:rPr lang="de-DE" dirty="0" err="1"/>
              <a:t>research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enable</a:t>
            </a:r>
            <a:r>
              <a:rPr lang="de-DE" dirty="0"/>
              <a:t> </a:t>
            </a:r>
            <a:r>
              <a:rPr lang="de-DE" dirty="0" err="1"/>
              <a:t>reproducible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replicable</a:t>
            </a:r>
            <a:r>
              <a:rPr lang="de-DE" dirty="0"/>
              <a:t> </a:t>
            </a:r>
            <a:r>
              <a:rPr lang="de-DE" dirty="0" err="1"/>
              <a:t>research</a:t>
            </a:r>
            <a:endParaRPr lang="de-DE" dirty="0"/>
          </a:p>
          <a:p>
            <a:pPr lvl="1"/>
            <a:endParaRPr lang="de-DE" dirty="0"/>
          </a:p>
          <a:p>
            <a:r>
              <a:rPr lang="de-DE" dirty="0"/>
              <a:t>Sharing </a:t>
            </a:r>
            <a:r>
              <a:rPr lang="de-DE" dirty="0" err="1"/>
              <a:t>may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internal (</a:t>
            </a:r>
            <a:r>
              <a:rPr lang="de-DE" dirty="0" err="1"/>
              <a:t>industry</a:t>
            </a:r>
            <a:r>
              <a:rPr lang="de-DE" dirty="0"/>
              <a:t>)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public</a:t>
            </a:r>
            <a:r>
              <a:rPr lang="de-DE" dirty="0"/>
              <a:t> (</a:t>
            </a:r>
            <a:r>
              <a:rPr lang="de-DE" dirty="0" err="1"/>
              <a:t>research</a:t>
            </a:r>
            <a:r>
              <a:rPr lang="de-DE" dirty="0"/>
              <a:t>)</a:t>
            </a:r>
          </a:p>
          <a:p>
            <a:pPr lvl="1"/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stable</a:t>
            </a:r>
            <a:r>
              <a:rPr lang="de-DE" dirty="0"/>
              <a:t> links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references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prevent</a:t>
            </a:r>
            <a:r>
              <a:rPr lang="de-DE" dirty="0"/>
              <a:t> link rot</a:t>
            </a:r>
          </a:p>
          <a:p>
            <a:pPr lvl="1"/>
            <a:r>
              <a:rPr lang="de-DE" dirty="0" err="1"/>
              <a:t>Ideally</a:t>
            </a:r>
            <a:r>
              <a:rPr lang="de-DE" dirty="0"/>
              <a:t> Digital </a:t>
            </a:r>
            <a:r>
              <a:rPr lang="de-DE" dirty="0" err="1"/>
              <a:t>Object</a:t>
            </a:r>
            <a:r>
              <a:rPr lang="de-DE" dirty="0"/>
              <a:t> </a:t>
            </a:r>
            <a:r>
              <a:rPr lang="de-DE" dirty="0" err="1"/>
              <a:t>Identifiers</a:t>
            </a:r>
            <a:r>
              <a:rPr lang="de-DE" dirty="0"/>
              <a:t> (DOIs)</a:t>
            </a:r>
          </a:p>
          <a:p>
            <a:endParaRPr lang="de-DE" dirty="0"/>
          </a:p>
          <a:p>
            <a:r>
              <a:rPr lang="de-DE" dirty="0" err="1"/>
              <a:t>Should</a:t>
            </a:r>
            <a:r>
              <a:rPr lang="de-DE" dirty="0"/>
              <a:t> not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contain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, but also </a:t>
            </a:r>
            <a:r>
              <a:rPr lang="de-DE" dirty="0" err="1"/>
              <a:t>metadata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tools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collecting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data</a:t>
            </a:r>
            <a:endParaRPr lang="de-DE" dirty="0"/>
          </a:p>
          <a:p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82B6F8-D530-3354-13E1-794F14D1A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8F8A4-A9E9-4D9F-8AA4-57B6F1DE9603}" type="slidenum">
              <a:rPr lang="en-GB" smtClean="0"/>
              <a:t>67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7498036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Outline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Generic</a:t>
            </a:r>
            <a:r>
              <a:rPr lang="de-DE" dirty="0"/>
              <a:t> </a:t>
            </a:r>
            <a:r>
              <a:rPr lang="de-DE" dirty="0" err="1"/>
              <a:t>Process</a:t>
            </a:r>
            <a:r>
              <a:rPr lang="de-DE" dirty="0"/>
              <a:t> Model</a:t>
            </a:r>
          </a:p>
          <a:p>
            <a:endParaRPr lang="de-DE" dirty="0"/>
          </a:p>
          <a:p>
            <a:r>
              <a:rPr lang="de-DE" dirty="0" err="1"/>
              <a:t>Roles</a:t>
            </a:r>
            <a:endParaRPr lang="de-DE" dirty="0"/>
          </a:p>
          <a:p>
            <a:endParaRPr lang="de-DE" dirty="0"/>
          </a:p>
          <a:p>
            <a:r>
              <a:rPr lang="de-DE" dirty="0"/>
              <a:t>Core </a:t>
            </a:r>
            <a:r>
              <a:rPr lang="de-DE" dirty="0" err="1"/>
              <a:t>Deliverables</a:t>
            </a:r>
            <a:endParaRPr lang="de-DE" dirty="0"/>
          </a:p>
          <a:p>
            <a:endParaRPr lang="de-DE" dirty="0"/>
          </a:p>
          <a:p>
            <a:r>
              <a:rPr lang="de-DE" b="1" dirty="0"/>
              <a:t>Summary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>
              <a:solidFill>
                <a:srgbClr val="00206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16E39D-C057-CE65-4329-8CCD486E6E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8F8A4-A9E9-4D9F-8AA4-57B6F1DE9603}" type="slidenum">
              <a:rPr lang="en-GB" smtClean="0"/>
              <a:t>68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2338085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Summary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Generic</a:t>
            </a:r>
            <a:r>
              <a:rPr lang="de-DE" dirty="0"/>
              <a:t> </a:t>
            </a:r>
            <a:r>
              <a:rPr lang="de-DE" dirty="0" err="1"/>
              <a:t>process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science</a:t>
            </a:r>
            <a:r>
              <a:rPr lang="de-DE" dirty="0"/>
              <a:t> </a:t>
            </a:r>
            <a:r>
              <a:rPr lang="de-DE" dirty="0" err="1"/>
              <a:t>projects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six</a:t>
            </a:r>
            <a:r>
              <a:rPr lang="de-DE" dirty="0"/>
              <a:t> </a:t>
            </a:r>
            <a:r>
              <a:rPr lang="de-DE" dirty="0" err="1"/>
              <a:t>phases</a:t>
            </a:r>
            <a:endParaRPr lang="de-DE" dirty="0"/>
          </a:p>
          <a:p>
            <a:pPr lvl="1"/>
            <a:r>
              <a:rPr lang="de-DE" dirty="0"/>
              <a:t>Discovery,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preparation</a:t>
            </a:r>
            <a:r>
              <a:rPr lang="de-DE" dirty="0"/>
              <a:t>,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planning</a:t>
            </a:r>
            <a:r>
              <a:rPr lang="de-DE" dirty="0"/>
              <a:t>,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building</a:t>
            </a:r>
            <a:r>
              <a:rPr lang="de-DE" dirty="0"/>
              <a:t>, </a:t>
            </a:r>
            <a:r>
              <a:rPr lang="de-DE" dirty="0" err="1"/>
              <a:t>communication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results</a:t>
            </a:r>
            <a:r>
              <a:rPr lang="de-DE" dirty="0"/>
              <a:t>, and </a:t>
            </a:r>
            <a:r>
              <a:rPr lang="de-DE" dirty="0" err="1"/>
              <a:t>operationalization</a:t>
            </a:r>
            <a:endParaRPr lang="de-DE" dirty="0"/>
          </a:p>
          <a:p>
            <a:pPr lvl="1"/>
            <a:endParaRPr lang="de-DE" dirty="0"/>
          </a:p>
          <a:p>
            <a:r>
              <a:rPr lang="de-DE" dirty="0"/>
              <a:t>Different </a:t>
            </a:r>
            <a:r>
              <a:rPr lang="de-DE" dirty="0" err="1"/>
              <a:t>actors</a:t>
            </a:r>
            <a:r>
              <a:rPr lang="de-DE" dirty="0"/>
              <a:t> in different </a:t>
            </a:r>
            <a:r>
              <a:rPr lang="de-DE" dirty="0" err="1"/>
              <a:t>roles</a:t>
            </a:r>
            <a:r>
              <a:rPr lang="de-DE" dirty="0"/>
              <a:t> </a:t>
            </a:r>
            <a:r>
              <a:rPr lang="de-DE" dirty="0" err="1"/>
              <a:t>involved</a:t>
            </a:r>
            <a:r>
              <a:rPr lang="de-DE" dirty="0"/>
              <a:t> in </a:t>
            </a:r>
            <a:r>
              <a:rPr lang="de-DE" dirty="0" err="1"/>
              <a:t>project</a:t>
            </a:r>
            <a:endParaRPr lang="de-DE" dirty="0"/>
          </a:p>
          <a:p>
            <a:pPr lvl="1"/>
            <a:r>
              <a:rPr lang="de-DE" dirty="0" err="1"/>
              <a:t>Expectations</a:t>
            </a:r>
            <a:r>
              <a:rPr lang="de-DE" dirty="0"/>
              <a:t> </a:t>
            </a:r>
            <a:r>
              <a:rPr lang="de-DE" dirty="0" err="1"/>
              <a:t>depend</a:t>
            </a:r>
            <a:r>
              <a:rPr lang="de-DE" dirty="0"/>
              <a:t> on </a:t>
            </a:r>
            <a:r>
              <a:rPr lang="de-DE" dirty="0" err="1"/>
              <a:t>role</a:t>
            </a:r>
            <a:endParaRPr lang="de-DE" dirty="0"/>
          </a:p>
          <a:p>
            <a:pPr lvl="1"/>
            <a:endParaRPr lang="de-DE" dirty="0"/>
          </a:p>
          <a:p>
            <a:r>
              <a:rPr lang="de-DE" dirty="0" err="1"/>
              <a:t>Four</a:t>
            </a:r>
            <a:r>
              <a:rPr lang="de-DE" dirty="0"/>
              <a:t> </a:t>
            </a:r>
            <a:r>
              <a:rPr lang="de-DE" dirty="0" err="1"/>
              <a:t>core</a:t>
            </a:r>
            <a:r>
              <a:rPr lang="de-DE" dirty="0"/>
              <a:t> </a:t>
            </a:r>
            <a:r>
              <a:rPr lang="de-DE" dirty="0" err="1"/>
              <a:t>deliverables</a:t>
            </a:r>
            <a:r>
              <a:rPr lang="de-DE" dirty="0"/>
              <a:t> </a:t>
            </a:r>
            <a:r>
              <a:rPr lang="de-DE" dirty="0" err="1"/>
              <a:t>fulfill</a:t>
            </a:r>
            <a:r>
              <a:rPr lang="de-DE" dirty="0"/>
              <a:t> </a:t>
            </a:r>
            <a:r>
              <a:rPr lang="de-DE" dirty="0" err="1"/>
              <a:t>most</a:t>
            </a:r>
            <a:r>
              <a:rPr lang="de-DE" dirty="0"/>
              <a:t> </a:t>
            </a:r>
            <a:r>
              <a:rPr lang="de-DE" dirty="0" err="1"/>
              <a:t>stakeholder</a:t>
            </a:r>
            <a:r>
              <a:rPr lang="de-DE" dirty="0"/>
              <a:t> </a:t>
            </a:r>
            <a:r>
              <a:rPr lang="de-DE" dirty="0" err="1"/>
              <a:t>needs</a:t>
            </a:r>
            <a:endParaRPr lang="de-DE" dirty="0"/>
          </a:p>
          <a:p>
            <a:pPr lvl="1"/>
            <a:r>
              <a:rPr lang="de-DE" dirty="0"/>
              <a:t>Sponsor </a:t>
            </a:r>
            <a:r>
              <a:rPr lang="de-DE" dirty="0" err="1"/>
              <a:t>presentation</a:t>
            </a:r>
            <a:r>
              <a:rPr lang="de-DE" dirty="0"/>
              <a:t>, </a:t>
            </a:r>
            <a:r>
              <a:rPr lang="de-DE" dirty="0" err="1"/>
              <a:t>analyst</a:t>
            </a:r>
            <a:r>
              <a:rPr lang="de-DE" dirty="0"/>
              <a:t> </a:t>
            </a:r>
            <a:r>
              <a:rPr lang="de-DE" dirty="0" err="1"/>
              <a:t>presentation</a:t>
            </a:r>
            <a:r>
              <a:rPr lang="de-DE" dirty="0"/>
              <a:t>, </a:t>
            </a:r>
            <a:r>
              <a:rPr lang="de-DE" dirty="0" err="1"/>
              <a:t>code</a:t>
            </a:r>
            <a:r>
              <a:rPr lang="de-DE" dirty="0"/>
              <a:t>, </a:t>
            </a:r>
            <a:r>
              <a:rPr lang="de-DE" dirty="0" err="1"/>
              <a:t>technical</a:t>
            </a:r>
            <a:r>
              <a:rPr lang="de-DE" dirty="0"/>
              <a:t> </a:t>
            </a:r>
            <a:r>
              <a:rPr lang="de-DE" dirty="0" err="1"/>
              <a:t>specification</a:t>
            </a:r>
            <a:endParaRPr lang="de-DE" dirty="0"/>
          </a:p>
          <a:p>
            <a:pPr lvl="1"/>
            <a:endParaRPr lang="de-DE" dirty="0"/>
          </a:p>
          <a:p>
            <a:r>
              <a:rPr lang="de-DE" dirty="0"/>
              <a:t>Data </a:t>
            </a:r>
            <a:r>
              <a:rPr lang="de-DE" dirty="0" err="1"/>
              <a:t>may</a:t>
            </a:r>
            <a:r>
              <a:rPr lang="de-DE" dirty="0"/>
              <a:t> also </a:t>
            </a:r>
            <a:r>
              <a:rPr lang="de-DE" dirty="0" err="1"/>
              <a:t>be</a:t>
            </a:r>
            <a:r>
              <a:rPr lang="de-DE" dirty="0"/>
              <a:t> a </a:t>
            </a:r>
            <a:r>
              <a:rPr lang="de-DE" dirty="0" err="1"/>
              <a:t>deliverable</a:t>
            </a:r>
            <a:endParaRPr lang="de-DE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9D499A-7A61-BCF1-A87A-B5C1232AD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8F8A4-A9E9-4D9F-8AA4-57B6F1DE9603}" type="slidenum">
              <a:rPr lang="en-GB" smtClean="0"/>
              <a:t>69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94422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9811969-7AAD-FD2A-D134-BE8D48109D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Classroom Etiquettes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EADC729-E1F6-2C48-F1E6-98973B001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68263" indent="212725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en-US" altLang="en-US" sz="2400" dirty="0"/>
              <a:t>Attendance policy strictly in accordance with the Univ policy.</a:t>
            </a:r>
          </a:p>
          <a:p>
            <a:pPr marL="68263" lvl="1" indent="212725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en-US" altLang="en-US" sz="1900" dirty="0"/>
              <a:t>If you come 10 – 20 minutes late, you will be </a:t>
            </a:r>
            <a:r>
              <a:rPr lang="en-US" altLang="en-US" sz="1900" dirty="0">
                <a:solidFill>
                  <a:srgbClr val="0000CC"/>
                </a:solidFill>
              </a:rPr>
              <a:t>marked late </a:t>
            </a:r>
            <a:r>
              <a:rPr lang="en-US" altLang="en-US" sz="1900" dirty="0"/>
              <a:t>– </a:t>
            </a:r>
            <a:r>
              <a:rPr lang="en-US" altLang="en-US" sz="1900" b="1" dirty="0">
                <a:solidFill>
                  <a:srgbClr val="FF0000"/>
                </a:solidFill>
              </a:rPr>
              <a:t>no relaxation.</a:t>
            </a:r>
          </a:p>
          <a:p>
            <a:pPr marL="68263" lvl="1" indent="212725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en-US" altLang="en-US" sz="1900" dirty="0"/>
              <a:t>If you come after 20 minutes, you will be </a:t>
            </a:r>
            <a:r>
              <a:rPr lang="en-US" altLang="en-US" sz="1900" dirty="0">
                <a:solidFill>
                  <a:srgbClr val="0000CC"/>
                </a:solidFill>
              </a:rPr>
              <a:t>marked absent </a:t>
            </a:r>
            <a:r>
              <a:rPr lang="en-US" altLang="en-US" sz="1900" dirty="0"/>
              <a:t>– </a:t>
            </a:r>
            <a:r>
              <a:rPr lang="en-US" altLang="en-US" sz="1900" b="1" dirty="0">
                <a:solidFill>
                  <a:srgbClr val="FF0000"/>
                </a:solidFill>
              </a:rPr>
              <a:t>no relaxation</a:t>
            </a:r>
            <a:r>
              <a:rPr lang="en-US" altLang="en-US" sz="2600" b="1" dirty="0">
                <a:solidFill>
                  <a:srgbClr val="FF0000"/>
                </a:solidFill>
              </a:rPr>
              <a:t>.</a:t>
            </a:r>
            <a:r>
              <a:rPr lang="en-US" altLang="en-US" sz="1700" b="1" dirty="0">
                <a:solidFill>
                  <a:srgbClr val="FF0000"/>
                </a:solidFill>
              </a:rPr>
              <a:t> </a:t>
            </a:r>
            <a:r>
              <a:rPr lang="en-US" altLang="en-US" sz="1600" b="1" dirty="0">
                <a:solidFill>
                  <a:srgbClr val="FF0000"/>
                </a:solidFill>
              </a:rPr>
              <a:t>	</a:t>
            </a:r>
            <a:endParaRPr lang="en-US" altLang="en-US" sz="1600" dirty="0"/>
          </a:p>
          <a:p>
            <a:pPr marL="68263" indent="212725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en-US" altLang="en-US" sz="2400" dirty="0"/>
              <a:t>Bring your own devices, equipment's and stationary.</a:t>
            </a:r>
          </a:p>
          <a:p>
            <a:pPr marL="111125" indent="169863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en-US" altLang="en-US" sz="2400" b="1" dirty="0">
                <a:solidFill>
                  <a:srgbClr val="0000CC"/>
                </a:solidFill>
              </a:rPr>
              <a:t>Usage of Mobile phones</a:t>
            </a:r>
            <a:r>
              <a:rPr lang="en-US" altLang="en-US" sz="2400" dirty="0"/>
              <a:t> is strictly </a:t>
            </a:r>
            <a:r>
              <a:rPr lang="en-US" altLang="en-US" sz="2400" b="1" dirty="0">
                <a:solidFill>
                  <a:srgbClr val="FF0000"/>
                </a:solidFill>
              </a:rPr>
              <a:t>prohibited</a:t>
            </a:r>
            <a:r>
              <a:rPr lang="en-US" altLang="en-US" sz="2400" dirty="0"/>
              <a:t> in the class, keep it silent or switched off.(</a:t>
            </a:r>
            <a:r>
              <a:rPr lang="en-US" altLang="en-US" sz="1800" dirty="0"/>
              <a:t>Receiving a phone call will be penalized in CP).</a:t>
            </a:r>
          </a:p>
          <a:p>
            <a:pPr marL="68263" indent="212725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en-US" altLang="en-US" sz="2400" dirty="0"/>
              <a:t>Everyone </a:t>
            </a:r>
            <a:r>
              <a:rPr lang="en-US" altLang="en-US" sz="2400" b="1" dirty="0">
                <a:solidFill>
                  <a:srgbClr val="008000"/>
                </a:solidFill>
              </a:rPr>
              <a:t>must come with a copy and pen </a:t>
            </a:r>
            <a:r>
              <a:rPr lang="en-US" altLang="en-US" sz="2400" dirty="0"/>
              <a:t>to record  his notes.</a:t>
            </a:r>
          </a:p>
          <a:p>
            <a:pPr marL="68263" indent="212725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en-US" altLang="en-US" sz="2400" dirty="0"/>
              <a:t>No disturbance!!!! No Misconduct!!!! </a:t>
            </a:r>
          </a:p>
          <a:p>
            <a:pPr marL="68263" indent="212725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en-US" altLang="en-US" sz="2400" dirty="0"/>
              <a:t>If you do not understand a point, raise your hand and ask me to explain or contact during counselling hours.</a:t>
            </a:r>
          </a:p>
          <a:p>
            <a:pPr marL="68263" indent="212725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en-US" altLang="en-US" sz="2400" b="1" dirty="0">
                <a:solidFill>
                  <a:srgbClr val="FF0000"/>
                </a:solidFill>
              </a:rPr>
              <a:t>REMEMBER: Your first priority must be your studies</a:t>
            </a:r>
          </a:p>
          <a:p>
            <a:pPr>
              <a:lnSpc>
                <a:spcPct val="150000"/>
              </a:lnSpc>
              <a:spcBef>
                <a:spcPct val="0"/>
              </a:spcBef>
            </a:pPr>
            <a:endParaRPr lang="en-US" altLang="en-US" sz="2400" dirty="0"/>
          </a:p>
        </p:txBody>
      </p:sp>
      <p:sp>
        <p:nvSpPr>
          <p:cNvPr id="22531" name="Slide Number Placeholder 3">
            <a:extLst>
              <a:ext uri="{FF2B5EF4-FFF2-40B4-BE49-F238E27FC236}">
                <a16:creationId xmlns:a16="http://schemas.microsoft.com/office/drawing/2014/main" id="{7C62AA94-B819-5A83-2909-ECE67FB769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788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57F1E4F-1CFF-5643-939E-217C01CDF565}" type="slidenum">
              <a:rPr lang="en-US" smtClean="0"/>
              <a:pPr/>
              <a:t>7</a:t>
            </a:fld>
            <a:endParaRPr lang="en-US" altLang="en-US" sz="1200" dirty="0">
              <a:latin typeface="Tahoma" panose="020B0604030504040204" pitchFamily="34" charset="0"/>
              <a:ea typeface="MS PGothic" panose="020B0600070205080204" pitchFamily="34" charset="-128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9" name="Slide Number Placeholder 3">
            <a:extLst>
              <a:ext uri="{FF2B5EF4-FFF2-40B4-BE49-F238E27FC236}">
                <a16:creationId xmlns:a16="http://schemas.microsoft.com/office/drawing/2014/main" id="{C800B08B-4573-FDDC-9D30-FC32B61595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788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57F1E4F-1CFF-5643-939E-217C01CDF565}" type="slidenum">
              <a:rPr lang="en-US" smtClean="0"/>
              <a:pPr/>
              <a:t>8</a:t>
            </a:fld>
            <a:endParaRPr lang="en-US" altLang="en-US" sz="1200" dirty="0">
              <a:latin typeface="Tahoma" panose="020B0604030504040204" pitchFamily="34" charset="0"/>
              <a:ea typeface="MS PGothic" panose="020B0600070205080204" pitchFamily="34" charset="-128"/>
            </a:endParaRPr>
          </a:p>
        </p:txBody>
      </p:sp>
      <p:sp>
        <p:nvSpPr>
          <p:cNvPr id="21506" name="Rectangle 3">
            <a:extLst>
              <a:ext uri="{FF2B5EF4-FFF2-40B4-BE49-F238E27FC236}">
                <a16:creationId xmlns:a16="http://schemas.microsoft.com/office/drawing/2014/main" id="{1C9EA914-198D-2168-BE7D-8FFD7C72AD4C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473200"/>
            <a:ext cx="8305800" cy="4800600"/>
          </a:xfrm>
        </p:spPr>
        <p:txBody>
          <a:bodyPr/>
          <a:lstStyle/>
          <a:p>
            <a:pPr eaLnBrk="1" hangingPunct="1">
              <a:spcBef>
                <a:spcPts val="1800"/>
              </a:spcBef>
            </a:pPr>
            <a:r>
              <a:rPr lang="en-US" altLang="en-US" sz="2400" dirty="0"/>
              <a:t>Office			:     Cabin 16,  Gym Building.</a:t>
            </a:r>
          </a:p>
          <a:p>
            <a:pPr eaLnBrk="1" hangingPunct="1">
              <a:spcBef>
                <a:spcPts val="1800"/>
              </a:spcBef>
            </a:pPr>
            <a:r>
              <a:rPr lang="en-US" altLang="en-US" sz="2400" dirty="0"/>
              <a:t>Counselling Hours	:     12:55-13:55 (Tuesday)</a:t>
            </a:r>
          </a:p>
          <a:p>
            <a:pPr eaLnBrk="1" hangingPunct="1">
              <a:spcBef>
                <a:spcPts val="1800"/>
              </a:spcBef>
            </a:pPr>
            <a:r>
              <a:rPr lang="en-US" altLang="en-US" sz="2400" b="1" dirty="0">
                <a:solidFill>
                  <a:srgbClr val="FF0000"/>
                </a:solidFill>
              </a:rPr>
              <a:t>Email			:     </a:t>
            </a:r>
            <a:r>
              <a:rPr lang="en-US" altLang="en-US" sz="2400" b="1" dirty="0">
                <a:solidFill>
                  <a:srgbClr val="FF0000"/>
                </a:solidFill>
                <a:hlinkClick r:id="rId2"/>
              </a:rPr>
              <a:t>abdullah.yousafzai@ucp.edu.pk</a:t>
            </a:r>
            <a:r>
              <a:rPr lang="en-US" altLang="en-US" sz="2400" b="1" dirty="0">
                <a:solidFill>
                  <a:srgbClr val="FF0000"/>
                </a:solidFill>
              </a:rPr>
              <a:t>.</a:t>
            </a:r>
          </a:p>
          <a:p>
            <a:pPr eaLnBrk="1" hangingPunct="1">
              <a:spcBef>
                <a:spcPts val="1800"/>
              </a:spcBef>
            </a:pPr>
            <a:r>
              <a:rPr lang="en-US" altLang="en-US" sz="2400" dirty="0"/>
              <a:t>Phone, I generally prefer to communicate on emails so if you found my number don’t call/message. </a:t>
            </a:r>
          </a:p>
          <a:p>
            <a:pPr eaLnBrk="1" hangingPunct="1">
              <a:spcBef>
                <a:spcPts val="1800"/>
              </a:spcBef>
            </a:pPr>
            <a:r>
              <a:rPr lang="en-US" altLang="en-US" sz="2400" dirty="0"/>
              <a:t>Prior appointment is mandatory for coming to my office during counselling hours. </a:t>
            </a:r>
          </a:p>
          <a:p>
            <a:pPr eaLnBrk="1" hangingPunct="1">
              <a:spcBef>
                <a:spcPts val="1800"/>
              </a:spcBef>
            </a:pPr>
            <a:r>
              <a:rPr lang="en-US" altLang="en-US" sz="2400" dirty="0"/>
              <a:t>Saturday &amp; Sunday is OFF, so no one will be entertained on OFF days.</a:t>
            </a:r>
          </a:p>
          <a:p>
            <a:pPr eaLnBrk="1" hangingPunct="1">
              <a:spcBef>
                <a:spcPts val="1800"/>
              </a:spcBef>
            </a:pPr>
            <a:endParaRPr lang="en-US" altLang="en-US" sz="2400" dirty="0"/>
          </a:p>
          <a:p>
            <a:pPr eaLnBrk="1" hangingPunct="1">
              <a:spcBef>
                <a:spcPts val="1800"/>
              </a:spcBef>
            </a:pPr>
            <a:endParaRPr lang="en-US" altLang="en-US" sz="2400" dirty="0"/>
          </a:p>
        </p:txBody>
      </p:sp>
      <p:sp>
        <p:nvSpPr>
          <p:cNvPr id="21507" name="Rectangle 1">
            <a:extLst>
              <a:ext uri="{FF2B5EF4-FFF2-40B4-BE49-F238E27FC236}">
                <a16:creationId xmlns:a16="http://schemas.microsoft.com/office/drawing/2014/main" id="{B10C1837-A4B6-5C6F-8CF8-C9B78ABD43A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90588" y="80963"/>
            <a:ext cx="8253412" cy="909637"/>
          </a:xfrm>
        </p:spPr>
        <p:txBody>
          <a:bodyPr/>
          <a:lstStyle/>
          <a:p>
            <a:pPr algn="l" eaLnBrk="1" hangingPunct="1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en-US" dirty="0"/>
              <a:t>Administrative Information </a:t>
            </a:r>
          </a:p>
        </p:txBody>
      </p:sp>
      <p:pic>
        <p:nvPicPr>
          <p:cNvPr id="21508" name="Picture 12" descr="underline_base">
            <a:extLst>
              <a:ext uri="{FF2B5EF4-FFF2-40B4-BE49-F238E27FC236}">
                <a16:creationId xmlns:a16="http://schemas.microsoft.com/office/drawing/2014/main" id="{267D02B0-B4CB-E395-376B-0FF06F2DA122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827" y="1030290"/>
            <a:ext cx="5484813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126149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1" name="Slide Number Placeholder 3">
            <a:extLst>
              <a:ext uri="{FF2B5EF4-FFF2-40B4-BE49-F238E27FC236}">
                <a16:creationId xmlns:a16="http://schemas.microsoft.com/office/drawing/2014/main" id="{6569686C-18DD-5BF7-B3A2-F81D5F084F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788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57F1E4F-1CFF-5643-939E-217C01CDF565}" type="slidenum">
              <a:rPr lang="en-US" smtClean="0"/>
              <a:pPr/>
              <a:t>9</a:t>
            </a:fld>
            <a:endParaRPr lang="en-US" altLang="en-US" sz="1200" dirty="0">
              <a:latin typeface="Tahoma" panose="020B0604030504040204" pitchFamily="34" charset="0"/>
              <a:ea typeface="MS PGothic" panose="020B0600070205080204" pitchFamily="34" charset="-128"/>
            </a:endParaRPr>
          </a:p>
        </p:txBody>
      </p:sp>
      <p:sp>
        <p:nvSpPr>
          <p:cNvPr id="19458" name="Rectangle 1">
            <a:extLst>
              <a:ext uri="{FF2B5EF4-FFF2-40B4-BE49-F238E27FC236}">
                <a16:creationId xmlns:a16="http://schemas.microsoft.com/office/drawing/2014/main" id="{F2E2189E-6F0D-DB64-8DBD-C1C84484BF9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62000" y="152400"/>
            <a:ext cx="8382000" cy="838200"/>
          </a:xfrm>
        </p:spPr>
        <p:txBody>
          <a:bodyPr/>
          <a:lstStyle/>
          <a:p>
            <a:pPr algn="l" eaLnBrk="1" hangingPunct="1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en-US" dirty="0"/>
              <a:t>Grading Policy</a:t>
            </a:r>
          </a:p>
        </p:txBody>
      </p:sp>
      <p:sp>
        <p:nvSpPr>
          <p:cNvPr id="19459" name="Rectangle 2">
            <a:extLst>
              <a:ext uri="{FF2B5EF4-FFF2-40B4-BE49-F238E27FC236}">
                <a16:creationId xmlns:a16="http://schemas.microsoft.com/office/drawing/2014/main" id="{A2CE2601-05CA-306B-EF43-B98D4E0AE0AB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457200" y="1495425"/>
            <a:ext cx="8686800" cy="4648200"/>
          </a:xfrm>
        </p:spPr>
        <p:txBody>
          <a:bodyPr>
            <a:normAutofit fontScale="92500" lnSpcReduction="20000"/>
          </a:bodyPr>
          <a:lstStyle/>
          <a:p>
            <a:pPr eaLnBrk="1" hangingPunct="1">
              <a:buNone/>
              <a:tabLst>
                <a:tab pos="342900" algn="l"/>
                <a:tab pos="909638" algn="l"/>
                <a:tab pos="1824038" algn="l"/>
                <a:tab pos="2738438" algn="l"/>
                <a:tab pos="3652838" algn="l"/>
                <a:tab pos="4567238" algn="l"/>
                <a:tab pos="5481638" algn="l"/>
                <a:tab pos="6396038" algn="l"/>
                <a:tab pos="7310438" algn="l"/>
                <a:tab pos="8224838" algn="l"/>
                <a:tab pos="9139238" algn="l"/>
                <a:tab pos="10053638" algn="l"/>
                <a:tab pos="10055225" algn="l"/>
                <a:tab pos="10512425" algn="l"/>
                <a:tab pos="10514013" algn="l"/>
              </a:tabLst>
            </a:pPr>
            <a:r>
              <a:rPr lang="en-US" altLang="en-US" sz="2800" dirty="0">
                <a:cs typeface="Times New Roman" panose="02020603050405020304" pitchFamily="18" charset="0"/>
              </a:rPr>
              <a:t>		Quizzes		  (Average of all)	06 	20%</a:t>
            </a:r>
          </a:p>
          <a:p>
            <a:pPr eaLnBrk="1" hangingPunct="1">
              <a:buNone/>
              <a:tabLst>
                <a:tab pos="342900" algn="l"/>
                <a:tab pos="909638" algn="l"/>
                <a:tab pos="1824038" algn="l"/>
                <a:tab pos="2738438" algn="l"/>
                <a:tab pos="3652838" algn="l"/>
                <a:tab pos="4567238" algn="l"/>
                <a:tab pos="5481638" algn="l"/>
                <a:tab pos="6396038" algn="l"/>
                <a:tab pos="7310438" algn="l"/>
                <a:tab pos="8224838" algn="l"/>
                <a:tab pos="9139238" algn="l"/>
                <a:tab pos="10053638" algn="l"/>
                <a:tab pos="10055225" algn="l"/>
                <a:tab pos="10512425" algn="l"/>
                <a:tab pos="10514013" algn="l"/>
              </a:tabLst>
            </a:pPr>
            <a:r>
              <a:rPr lang="en-US" altLang="en-US" sz="2800" dirty="0">
                <a:cs typeface="Times New Roman" panose="02020603050405020304" pitchFamily="18" charset="0"/>
              </a:rPr>
              <a:t>		Assignments 	  (Average of all) 	04	10%</a:t>
            </a:r>
          </a:p>
          <a:p>
            <a:pPr eaLnBrk="1" hangingPunct="1">
              <a:buNone/>
              <a:tabLst>
                <a:tab pos="342900" algn="l"/>
                <a:tab pos="909638" algn="l"/>
                <a:tab pos="1824038" algn="l"/>
                <a:tab pos="2738438" algn="l"/>
                <a:tab pos="3652838" algn="l"/>
                <a:tab pos="4567238" algn="l"/>
                <a:tab pos="5481638" algn="l"/>
                <a:tab pos="6396038" algn="l"/>
                <a:tab pos="7310438" algn="l"/>
                <a:tab pos="8224838" algn="l"/>
                <a:tab pos="9139238" algn="l"/>
                <a:tab pos="10053638" algn="l"/>
                <a:tab pos="10055225" algn="l"/>
                <a:tab pos="10512425" algn="l"/>
                <a:tab pos="10514013" algn="l"/>
              </a:tabLst>
            </a:pPr>
            <a:r>
              <a:rPr lang="en-US" altLang="en-US" sz="2800" dirty="0">
                <a:cs typeface="Times New Roman" panose="02020603050405020304" pitchFamily="18" charset="0"/>
              </a:rPr>
              <a:t>		Project   						10%</a:t>
            </a:r>
          </a:p>
          <a:p>
            <a:pPr eaLnBrk="1" hangingPunct="1">
              <a:buNone/>
              <a:tabLst>
                <a:tab pos="342900" algn="l"/>
                <a:tab pos="909638" algn="l"/>
                <a:tab pos="1824038" algn="l"/>
                <a:tab pos="2738438" algn="l"/>
                <a:tab pos="3652838" algn="l"/>
                <a:tab pos="4567238" algn="l"/>
                <a:tab pos="5481638" algn="l"/>
                <a:tab pos="6396038" algn="l"/>
                <a:tab pos="7310438" algn="l"/>
                <a:tab pos="8224838" algn="l"/>
                <a:tab pos="9139238" algn="l"/>
                <a:tab pos="10053638" algn="l"/>
                <a:tab pos="10055225" algn="l"/>
                <a:tab pos="10512425" algn="l"/>
                <a:tab pos="10514013" algn="l"/>
              </a:tabLst>
            </a:pPr>
            <a:r>
              <a:rPr lang="en-US" altLang="en-US" sz="2800" dirty="0">
                <a:cs typeface="Times New Roman" panose="02020603050405020304" pitchFamily="18" charset="0"/>
              </a:rPr>
              <a:t>		Mid-exam 		</a:t>
            </a:r>
            <a:r>
              <a:rPr lang="en-US" altLang="en-US" sz="2800">
                <a:cs typeface="Times New Roman" panose="02020603050405020304" pitchFamily="18" charset="0"/>
              </a:rPr>
              <a:t>  	  ..….….</a:t>
            </a:r>
            <a:r>
              <a:rPr lang="en-US" altLang="en-US" sz="2800" dirty="0">
                <a:cs typeface="Times New Roman" panose="02020603050405020304" pitchFamily="18" charset="0"/>
              </a:rPr>
              <a:t>		20%</a:t>
            </a:r>
          </a:p>
          <a:p>
            <a:pPr eaLnBrk="1" hangingPunct="1">
              <a:buNone/>
              <a:tabLst>
                <a:tab pos="342900" algn="l"/>
                <a:tab pos="909638" algn="l"/>
                <a:tab pos="1824038" algn="l"/>
                <a:tab pos="2738438" algn="l"/>
                <a:tab pos="3652838" algn="l"/>
                <a:tab pos="4567238" algn="l"/>
                <a:tab pos="5481638" algn="l"/>
                <a:tab pos="6396038" algn="l"/>
                <a:tab pos="7310438" algn="l"/>
                <a:tab pos="8224838" algn="l"/>
                <a:tab pos="9139238" algn="l"/>
                <a:tab pos="10053638" algn="l"/>
                <a:tab pos="10055225" algn="l"/>
                <a:tab pos="10512425" algn="l"/>
                <a:tab pos="10514013" algn="l"/>
              </a:tabLst>
            </a:pPr>
            <a:r>
              <a:rPr lang="en-US" altLang="en-US" sz="2800" dirty="0">
                <a:cs typeface="Times New Roman" panose="02020603050405020304" pitchFamily="18" charset="0"/>
              </a:rPr>
              <a:t>		Final-exam 		  .………		35%</a:t>
            </a:r>
          </a:p>
          <a:p>
            <a:pPr eaLnBrk="1" hangingPunct="1">
              <a:buNone/>
              <a:tabLst>
                <a:tab pos="342900" algn="l"/>
                <a:tab pos="909638" algn="l"/>
                <a:tab pos="1824038" algn="l"/>
                <a:tab pos="2738438" algn="l"/>
                <a:tab pos="3652838" algn="l"/>
                <a:tab pos="4567238" algn="l"/>
                <a:tab pos="5481638" algn="l"/>
                <a:tab pos="6396038" algn="l"/>
                <a:tab pos="7310438" algn="l"/>
                <a:tab pos="8224838" algn="l"/>
                <a:tab pos="9139238" algn="l"/>
                <a:tab pos="10053638" algn="l"/>
                <a:tab pos="10055225" algn="l"/>
                <a:tab pos="10512425" algn="l"/>
                <a:tab pos="10514013" algn="l"/>
              </a:tabLst>
            </a:pPr>
            <a:r>
              <a:rPr lang="en-US" altLang="en-US" sz="2800" dirty="0">
                <a:cs typeface="Times New Roman" panose="02020603050405020304" pitchFamily="18" charset="0"/>
              </a:rPr>
              <a:t>		</a:t>
            </a:r>
            <a:r>
              <a:rPr lang="en-US" altLang="en-US" sz="2800" b="1" dirty="0">
                <a:solidFill>
                  <a:srgbClr val="FF0000"/>
                </a:solidFill>
                <a:cs typeface="Times New Roman" panose="02020603050405020304" pitchFamily="18" charset="0"/>
              </a:rPr>
              <a:t>Class participation</a:t>
            </a:r>
            <a:r>
              <a:rPr lang="en-US" altLang="en-US" sz="2800" dirty="0">
                <a:cs typeface="Times New Roman" panose="02020603050405020304" pitchFamily="18" charset="0"/>
              </a:rPr>
              <a:t>	  ..….….		05%</a:t>
            </a:r>
          </a:p>
          <a:p>
            <a:pPr eaLnBrk="1" hangingPunct="1">
              <a:buNone/>
              <a:tabLst>
                <a:tab pos="342900" algn="l"/>
                <a:tab pos="909638" algn="l"/>
                <a:tab pos="1824038" algn="l"/>
                <a:tab pos="2738438" algn="l"/>
                <a:tab pos="3652838" algn="l"/>
                <a:tab pos="4567238" algn="l"/>
                <a:tab pos="5481638" algn="l"/>
                <a:tab pos="6396038" algn="l"/>
                <a:tab pos="7310438" algn="l"/>
                <a:tab pos="8224838" algn="l"/>
                <a:tab pos="9139238" algn="l"/>
                <a:tab pos="10053638" algn="l"/>
                <a:tab pos="10055225" algn="l"/>
                <a:tab pos="10512425" algn="l"/>
                <a:tab pos="10514013" algn="l"/>
              </a:tabLst>
            </a:pPr>
            <a:r>
              <a:rPr lang="en-US" altLang="en-US" sz="2800" dirty="0">
                <a:cs typeface="Times New Roman" panose="02020603050405020304" pitchFamily="18" charset="0"/>
              </a:rPr>
              <a:t>	</a:t>
            </a:r>
            <a:r>
              <a:rPr lang="en-US" altLang="en-US" sz="2800" b="1" i="1" dirty="0">
                <a:cs typeface="Times New Roman" panose="02020603050405020304" pitchFamily="18" charset="0"/>
              </a:rPr>
              <a:t>Class Participation </a:t>
            </a:r>
            <a:r>
              <a:rPr lang="en-US" altLang="en-US" sz="2800" dirty="0">
                <a:cs typeface="Times New Roman" panose="02020603050405020304" pitchFamily="18" charset="0"/>
              </a:rPr>
              <a:t>means how much you adhere to behavioral conduct (noise making, murmuring). </a:t>
            </a:r>
          </a:p>
          <a:p>
            <a:pPr eaLnBrk="1" hangingPunct="1">
              <a:buNone/>
              <a:tabLst>
                <a:tab pos="342900" algn="l"/>
                <a:tab pos="909638" algn="l"/>
                <a:tab pos="1824038" algn="l"/>
                <a:tab pos="2738438" algn="l"/>
                <a:tab pos="3652838" algn="l"/>
                <a:tab pos="4567238" algn="l"/>
                <a:tab pos="5481638" algn="l"/>
                <a:tab pos="6396038" algn="l"/>
                <a:tab pos="7310438" algn="l"/>
                <a:tab pos="8224838" algn="l"/>
                <a:tab pos="9139238" algn="l"/>
                <a:tab pos="10053638" algn="l"/>
                <a:tab pos="10055225" algn="l"/>
                <a:tab pos="10512425" algn="l"/>
                <a:tab pos="10514013" algn="l"/>
              </a:tabLst>
            </a:pPr>
            <a:r>
              <a:rPr lang="en-US" altLang="en-US" sz="2800" dirty="0">
                <a:cs typeface="Times New Roman" panose="02020603050405020304" pitchFamily="18" charset="0"/>
              </a:rPr>
              <a:t>This will be monitored/recorded for each student.</a:t>
            </a:r>
          </a:p>
          <a:p>
            <a:pPr eaLnBrk="1" hangingPunct="1">
              <a:buNone/>
              <a:tabLst>
                <a:tab pos="342900" algn="l"/>
                <a:tab pos="909638" algn="l"/>
                <a:tab pos="1824038" algn="l"/>
                <a:tab pos="2738438" algn="l"/>
                <a:tab pos="3652838" algn="l"/>
                <a:tab pos="4567238" algn="l"/>
                <a:tab pos="5481638" algn="l"/>
                <a:tab pos="6396038" algn="l"/>
                <a:tab pos="7310438" algn="l"/>
                <a:tab pos="8224838" algn="l"/>
                <a:tab pos="9139238" algn="l"/>
                <a:tab pos="10053638" algn="l"/>
                <a:tab pos="10055225" algn="l"/>
                <a:tab pos="10512425" algn="l"/>
                <a:tab pos="10514013" algn="l"/>
              </a:tabLst>
            </a:pPr>
            <a:endParaRPr lang="en-US" altLang="en-US" sz="2800" dirty="0">
              <a:cs typeface="Times New Roman" panose="02020603050405020304" pitchFamily="18" charset="0"/>
            </a:endParaRPr>
          </a:p>
          <a:p>
            <a:pPr algn="ctr" eaLnBrk="1" hangingPunct="1">
              <a:spcBef>
                <a:spcPts val="525"/>
              </a:spcBef>
              <a:buNone/>
              <a:tabLst>
                <a:tab pos="342900" algn="l"/>
                <a:tab pos="909638" algn="l"/>
                <a:tab pos="1824038" algn="l"/>
                <a:tab pos="2738438" algn="l"/>
                <a:tab pos="3652838" algn="l"/>
                <a:tab pos="4567238" algn="l"/>
                <a:tab pos="5481638" algn="l"/>
                <a:tab pos="6396038" algn="l"/>
                <a:tab pos="7310438" algn="l"/>
                <a:tab pos="8224838" algn="l"/>
                <a:tab pos="9139238" algn="l"/>
                <a:tab pos="10053638" algn="l"/>
                <a:tab pos="10055225" algn="l"/>
                <a:tab pos="10512425" algn="l"/>
                <a:tab pos="10514013" algn="l"/>
              </a:tabLst>
            </a:pPr>
            <a:r>
              <a:rPr lang="en-US" altLang="en-US" sz="2400" dirty="0">
                <a:solidFill>
                  <a:srgbClr val="FF0000"/>
                </a:solidFill>
                <a:cs typeface="Times New Roman" panose="02020603050405020304" pitchFamily="18" charset="0"/>
              </a:rPr>
              <a:t>Distribution is tentative and flexible</a:t>
            </a:r>
          </a:p>
        </p:txBody>
      </p:sp>
      <p:pic>
        <p:nvPicPr>
          <p:cNvPr id="19460" name="Picture 12" descr="underline_base">
            <a:extLst>
              <a:ext uri="{FF2B5EF4-FFF2-40B4-BE49-F238E27FC236}">
                <a16:creationId xmlns:a16="http://schemas.microsoft.com/office/drawing/2014/main" id="{CFAAA3AB-758F-AD0A-ED41-7CD129BC8607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827" y="1030290"/>
            <a:ext cx="5484813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Retrospect Modified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 Modified" id="{C032187D-4A3F-40A7-A724-849082F21D7A}" vid="{7F46F7D7-3A1B-4D83-828B-C3AB32D30F97}"/>
    </a:ext>
  </a:extLst>
</a:theme>
</file>

<file path=ppt/theme/theme2.xml><?xml version="1.0" encoding="utf-8"?>
<a:theme xmlns:a="http://schemas.openxmlformats.org/drawingml/2006/main" name="1_Retrospect Modified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 Modified" id="{C032187D-4A3F-40A7-A724-849082F21D7A}" vid="{7F46F7D7-3A1B-4D83-828B-C3AB32D30F97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 Modified</Template>
  <TotalTime>0</TotalTime>
  <Words>4055</Words>
  <Application>Microsoft Office PowerPoint</Application>
  <PresentationFormat>On-screen Show (4:3)</PresentationFormat>
  <Paragraphs>835</Paragraphs>
  <Slides>69</Slides>
  <Notes>7</Notes>
  <HiddenSlides>0</HiddenSlides>
  <MMClips>0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83" baseType="lpstr">
      <vt:lpstr>Arial</vt:lpstr>
      <vt:lpstr>Arial</vt:lpstr>
      <vt:lpstr>Calibri</vt:lpstr>
      <vt:lpstr>Calibri Light</vt:lpstr>
      <vt:lpstr>Cambria Math</vt:lpstr>
      <vt:lpstr>Courier New</vt:lpstr>
      <vt:lpstr>Google Sans</vt:lpstr>
      <vt:lpstr>MetaNormalLF-Roman</vt:lpstr>
      <vt:lpstr>Tahoma</vt:lpstr>
      <vt:lpstr>Times New Roman</vt:lpstr>
      <vt:lpstr>Wingdings</vt:lpstr>
      <vt:lpstr>Retrospect Modified</vt:lpstr>
      <vt:lpstr>1_Retrospect Modified</vt:lpstr>
      <vt:lpstr>Arbeitsblatt</vt:lpstr>
      <vt:lpstr>SEAD3443-Introduction to Data Science</vt:lpstr>
      <vt:lpstr>Instructor</vt:lpstr>
      <vt:lpstr>Our Objective at UCP</vt:lpstr>
      <vt:lpstr>UCP Core Values</vt:lpstr>
      <vt:lpstr>Course Methodology</vt:lpstr>
      <vt:lpstr>Academic Honesty</vt:lpstr>
      <vt:lpstr>Classroom Etiquettes</vt:lpstr>
      <vt:lpstr>Administrative Information </vt:lpstr>
      <vt:lpstr>Grading Policy</vt:lpstr>
      <vt:lpstr>Course Learning Outcomes</vt:lpstr>
      <vt:lpstr>PowerPoint Presentation</vt:lpstr>
      <vt:lpstr> Chapter 01 </vt:lpstr>
      <vt:lpstr>Outline</vt:lpstr>
      <vt:lpstr>What is „Big Data“?!?</vt:lpstr>
      <vt:lpstr>Naive Definition</vt:lpstr>
      <vt:lpstr>Definition of Big Data</vt:lpstr>
      <vt:lpstr>The 3 Vs: Volume</vt:lpstr>
      <vt:lpstr>The 3 Vs: Velocity</vt:lpstr>
      <vt:lpstr>The 3 Vs: Variety</vt:lpstr>
      <vt:lpstr>Examples for data types</vt:lpstr>
      <vt:lpstr>Outline</vt:lpstr>
      <vt:lpstr>Defining Data Science</vt:lpstr>
      <vt:lpstr>What is „Data Science“?!?</vt:lpstr>
      <vt:lpstr>Mathematical Aspects</vt:lpstr>
      <vt:lpstr>Computer Science Aspects</vt:lpstr>
      <vt:lpstr>Statistical Aspects</vt:lpstr>
      <vt:lpstr>Applications</vt:lpstr>
      <vt:lpstr>Data Science vs. Business Intelligence</vt:lpstr>
      <vt:lpstr>More Data  More Opportunities</vt:lpstr>
      <vt:lpstr>Outline</vt:lpstr>
      <vt:lpstr>What are Data Scientists? </vt:lpstr>
      <vt:lpstr>Skills of Data Scientists </vt:lpstr>
      <vt:lpstr>Different types of Data Scientists</vt:lpstr>
      <vt:lpstr>Why data science?</vt:lpstr>
      <vt:lpstr>Why data science?</vt:lpstr>
      <vt:lpstr>In the Data science ERA</vt:lpstr>
      <vt:lpstr>Outline</vt:lpstr>
      <vt:lpstr>Summary</vt:lpstr>
      <vt:lpstr>Course Organization</vt:lpstr>
      <vt:lpstr> Chapter 02</vt:lpstr>
      <vt:lpstr>Outline</vt:lpstr>
      <vt:lpstr>Processes are Important</vt:lpstr>
      <vt:lpstr>Process of Data Science Projects</vt:lpstr>
      <vt:lpstr>Discovery</vt:lpstr>
      <vt:lpstr>Discovery</vt:lpstr>
      <vt:lpstr>Discovery</vt:lpstr>
      <vt:lpstr>Discovery</vt:lpstr>
      <vt:lpstr>Data Preparation</vt:lpstr>
      <vt:lpstr>Data Preparation</vt:lpstr>
      <vt:lpstr>Data Preparation</vt:lpstr>
      <vt:lpstr>Data Preparation</vt:lpstr>
      <vt:lpstr>Model Planning</vt:lpstr>
      <vt:lpstr>Model Planning</vt:lpstr>
      <vt:lpstr>Model Building</vt:lpstr>
      <vt:lpstr>Communicate Results</vt:lpstr>
      <vt:lpstr>Operationalize</vt:lpstr>
      <vt:lpstr>Data science Process vs Data Analysis Pipeline</vt:lpstr>
      <vt:lpstr>Outline</vt:lpstr>
      <vt:lpstr>Roles within Projects</vt:lpstr>
      <vt:lpstr>Roles for Data Science Projects</vt:lpstr>
      <vt:lpstr>Outline</vt:lpstr>
      <vt:lpstr>Deliverables</vt:lpstr>
      <vt:lpstr>Sponsor Presentation</vt:lpstr>
      <vt:lpstr>Analyst Presentation </vt:lpstr>
      <vt:lpstr>Code and Technical Specification</vt:lpstr>
      <vt:lpstr>Expected Deliverables by Role</vt:lpstr>
      <vt:lpstr>Data as Deliverable</vt:lpstr>
      <vt:lpstr>Outline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modified xsi:type="dcterms:W3CDTF">2023-03-15T06:15:54Z</dcterms:modified>
</cp:coreProperties>
</file>